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0" r:id="rId5"/>
    <p:sldId id="263" r:id="rId6"/>
    <p:sldId id="265" r:id="rId7"/>
    <p:sldId id="266" r:id="rId8"/>
  </p:sldIdLst>
  <p:sldSz cx="12192000" cy="6858000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34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0E7C-415D-493F-8D77-8D64EED5EDF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2728-3EF6-4B35-9948-6A2FC32AB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75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0E7C-415D-493F-8D77-8D64EED5EDF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2728-3EF6-4B35-9948-6A2FC32AB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550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0E7C-415D-493F-8D77-8D64EED5EDF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2728-3EF6-4B35-9948-6A2FC32AB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961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0E7C-415D-493F-8D77-8D64EED5EDF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2728-3EF6-4B35-9948-6A2FC32AB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87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0E7C-415D-493F-8D77-8D64EED5EDF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2728-3EF6-4B35-9948-6A2FC32AB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00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0E7C-415D-493F-8D77-8D64EED5EDF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2728-3EF6-4B35-9948-6A2FC32AB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618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0E7C-415D-493F-8D77-8D64EED5EDF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2728-3EF6-4B35-9948-6A2FC32AB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094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0E7C-415D-493F-8D77-8D64EED5EDF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2728-3EF6-4B35-9948-6A2FC32AB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437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0E7C-415D-493F-8D77-8D64EED5EDF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2728-3EF6-4B35-9948-6A2FC32AB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447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0E7C-415D-493F-8D77-8D64EED5EDF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2728-3EF6-4B35-9948-6A2FC32AB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537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0E7C-415D-493F-8D77-8D64EED5EDF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2728-3EF6-4B35-9948-6A2FC32AB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892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E0E7C-415D-493F-8D77-8D64EED5EDFB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12728-3EF6-4B35-9948-6A2FC32AB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70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98172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193772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089372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984972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37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98172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781959" y="208722"/>
            <a:ext cx="2520000" cy="36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54030" y="208722"/>
            <a:ext cx="2520000" cy="36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26101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954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98172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781959" y="208722"/>
            <a:ext cx="2520000" cy="36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54030" y="208722"/>
            <a:ext cx="2520000" cy="36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26101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877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98172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781959" y="208722"/>
            <a:ext cx="2520000" cy="36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54030" y="208722"/>
            <a:ext cx="2520000" cy="36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26101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542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98172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781959" y="208722"/>
            <a:ext cx="2520000" cy="36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54030" y="208722"/>
            <a:ext cx="2520000" cy="36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26101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621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98172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781959" y="208722"/>
            <a:ext cx="2520000" cy="36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54030" y="208722"/>
            <a:ext cx="2520000" cy="36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26101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506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98172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781959" y="208722"/>
            <a:ext cx="2520000" cy="36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54030" y="208722"/>
            <a:ext cx="2520000" cy="36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26101" y="208722"/>
            <a:ext cx="2520000" cy="36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27000" cmpd="thickThin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232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830</TotalTime>
  <Words>0</Words>
  <Application>Microsoft Office PowerPoint</Application>
  <PresentationFormat>Широкоэкранный</PresentationFormat>
  <Paragraphs>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3</cp:revision>
  <cp:lastPrinted>2024-11-19T17:09:45Z</cp:lastPrinted>
  <dcterms:created xsi:type="dcterms:W3CDTF">2024-11-19T16:36:13Z</dcterms:created>
  <dcterms:modified xsi:type="dcterms:W3CDTF">2024-11-20T06:26:29Z</dcterms:modified>
</cp:coreProperties>
</file>