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102" y="6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A658-4668-408E-A518-631A4BBF8D88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D9895-2551-495F-9DDE-39B7B04D2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A658-4668-408E-A518-631A4BBF8D88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D9895-2551-495F-9DDE-39B7B04D2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A658-4668-408E-A518-631A4BBF8D88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D9895-2551-495F-9DDE-39B7B04D2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A658-4668-408E-A518-631A4BBF8D88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D9895-2551-495F-9DDE-39B7B04D2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A658-4668-408E-A518-631A4BBF8D88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D9895-2551-495F-9DDE-39B7B04D2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A658-4668-408E-A518-631A4BBF8D88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D9895-2551-495F-9DDE-39B7B04D2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A658-4668-408E-A518-631A4BBF8D88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D9895-2551-495F-9DDE-39B7B04D2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A658-4668-408E-A518-631A4BBF8D88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D9895-2551-495F-9DDE-39B7B04D2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A658-4668-408E-A518-631A4BBF8D88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D9895-2551-495F-9DDE-39B7B04D2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A658-4668-408E-A518-631A4BBF8D88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D9895-2551-495F-9DDE-39B7B04D2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A658-4668-408E-A518-631A4BBF8D88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FED9895-2551-495F-9DDE-39B7B04D2D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99CA658-4668-408E-A518-631A4BBF8D88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FED9895-2551-495F-9DDE-39B7B04D2D5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2071701"/>
          </a:xfrm>
        </p:spPr>
        <p:txBody>
          <a:bodyPr/>
          <a:lstStyle/>
          <a:p>
            <a:pPr algn="ctr"/>
            <a:r>
              <a:rPr lang="ru-RU" b="1" dirty="0"/>
              <a:t>Игра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«Будущие </a:t>
            </a:r>
            <a:r>
              <a:rPr lang="ru-RU" b="1" dirty="0"/>
              <a:t>хозяюшки»</a:t>
            </a:r>
            <a:endParaRPr lang="ru-RU" dirty="0"/>
          </a:p>
        </p:txBody>
      </p:sp>
      <p:pic>
        <p:nvPicPr>
          <p:cNvPr id="4" name="Рисунок 3" descr="Летний Курс для Девочек - «Наши Будущие Хозяюшки»!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636912"/>
            <a:ext cx="471490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4000" b="1" u="sng" dirty="0">
                <a:latin typeface="Times New Roman" pitchFamily="18" charset="0"/>
                <a:cs typeface="Times New Roman" pitchFamily="18" charset="0"/>
              </a:rPr>
              <a:t>Финансовая грамотность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– это умение правильно распоряжаться деньгами. </a:t>
            </a:r>
          </a:p>
          <a:p>
            <a:pPr algn="just"/>
            <a:endParaRPr lang="ru-RU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Раунд 1 «Сбор урожая»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Семейный </a:t>
            </a:r>
            <a:r>
              <a:rPr lang="ru-RU" sz="3200" b="1" u="sng" dirty="0"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доходы и расходы 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семьи. </a:t>
            </a:r>
          </a:p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u="sng" dirty="0"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>—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 деньги, которые семья зарабатывает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u="sng" dirty="0"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/>
              <a:t>—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деньги, которые семья тратит на свои нужды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Важно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чтобы расходов не было больше, чем доходов.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700808"/>
            <a:ext cx="82296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600" b="1" dirty="0"/>
              <a:t>Раунд 2 «Магазин»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3500" b="1" u="sng" dirty="0" smtClean="0">
                <a:latin typeface="Times New Roman" pitchFamily="18" charset="0"/>
                <a:cs typeface="Times New Roman" pitchFamily="18" charset="0"/>
              </a:rPr>
              <a:t>Цена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 денежное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выражение стоимости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товара, то есть сумма, которую покупатель платит продавцу за получение товара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3500" b="1" u="sng" dirty="0" smtClean="0">
                <a:latin typeface="Times New Roman" pitchFamily="18" charset="0"/>
                <a:cs typeface="Times New Roman" pitchFamily="18" charset="0"/>
              </a:rPr>
              <a:t>Товар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это всё то, что продаётся в магазине.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792480"/>
            <a:ext cx="6131024" cy="1143000"/>
          </a:xfrm>
        </p:spPr>
        <p:txBody>
          <a:bodyPr>
            <a:normAutofit/>
          </a:bodyPr>
          <a:lstStyle/>
          <a:p>
            <a:r>
              <a:rPr lang="ru-RU" b="1" dirty="0"/>
              <a:t>Раунд 3 «</a:t>
            </a:r>
            <a:r>
              <a:rPr lang="be-BY" b="1" dirty="0"/>
              <a:t>Эконом</a:t>
            </a:r>
            <a:r>
              <a:rPr lang="ru-RU" b="1" dirty="0"/>
              <a:t>и</a:t>
            </a:r>
            <a:r>
              <a:rPr lang="be-BY" b="1" dirty="0"/>
              <a:t>я</a:t>
            </a:r>
            <a:r>
              <a:rPr lang="ru-RU" b="1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4389120"/>
          </a:xfrm>
        </p:spPr>
        <p:txBody>
          <a:bodyPr>
            <a:normAutofit/>
          </a:bodyPr>
          <a:lstStyle/>
          <a:p>
            <a:pPr algn="just"/>
            <a:r>
              <a:rPr lang="ru-RU" sz="3500" b="1" u="sng" dirty="0" smtClean="0">
                <a:latin typeface="Times New Roman" pitchFamily="18" charset="0"/>
                <a:cs typeface="Times New Roman" pitchFamily="18" charset="0"/>
              </a:rPr>
              <a:t>Экономия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бережливое использование всего, что у нас есть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например, воды, света, времени и денег. </a:t>
            </a:r>
          </a:p>
          <a:p>
            <a:pPr marL="263525" indent="0" algn="just"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значит, что нужно не тратить лишнего, чтобы потом можно было купить что-то важное и необходимое.    </a:t>
            </a:r>
          </a:p>
          <a:p>
            <a:endParaRPr lang="ru-RU" sz="35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Раунд 4 «Юный повар»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389120"/>
          </a:xfrm>
        </p:spPr>
        <p:txBody>
          <a:bodyPr/>
          <a:lstStyle/>
          <a:p>
            <a:pPr algn="just"/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Чтобы правильно рассчитать стоимость блюда, нужно сложить стоимость всех ингредиентов, учитывая  необходимую массу продуктов. </a:t>
            </a:r>
          </a:p>
          <a:p>
            <a:pPr algn="just">
              <a:buNone/>
            </a:pPr>
            <a:r>
              <a:rPr lang="ru-RU" sz="3500" dirty="0"/>
              <a:t> 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78</TotalTime>
  <Words>163</Words>
  <Application>Microsoft Office PowerPoint</Application>
  <PresentationFormat>Экран (4:3)</PresentationFormat>
  <Paragraphs>16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Calibri</vt:lpstr>
      <vt:lpstr>Constantia</vt:lpstr>
      <vt:lpstr>Times New Roman</vt:lpstr>
      <vt:lpstr>Wingdings 2</vt:lpstr>
      <vt:lpstr>Поток</vt:lpstr>
      <vt:lpstr>Игра  «Будущие хозяюшки»</vt:lpstr>
      <vt:lpstr>Презентация PowerPoint</vt:lpstr>
      <vt:lpstr>Раунд 1 «Сбор урожая»</vt:lpstr>
      <vt:lpstr>Раунд 2 «Магазин» </vt:lpstr>
      <vt:lpstr>Раунд 3 «Экономия»</vt:lpstr>
      <vt:lpstr>Раунд 4 «Юный повар»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« Будущие хозяюшки»</dc:title>
  <dc:creator>dima fwodw</dc:creator>
  <cp:lastModifiedBy>Наталья Ивановна Бобко</cp:lastModifiedBy>
  <cp:revision>9</cp:revision>
  <dcterms:created xsi:type="dcterms:W3CDTF">2025-11-18T23:35:58Z</dcterms:created>
  <dcterms:modified xsi:type="dcterms:W3CDTF">2026-04-19T11:07:43Z</dcterms:modified>
</cp:coreProperties>
</file>