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2"/>
  </p:handoutMasterIdLst>
  <p:sldIdLst>
    <p:sldId id="442" r:id="rId5"/>
    <p:sldId id="431" r:id="rId6"/>
    <p:sldId id="429" r:id="rId7"/>
    <p:sldId id="422" r:id="rId8"/>
    <p:sldId id="436" r:id="rId9"/>
    <p:sldId id="437" r:id="rId10"/>
    <p:sldId id="438" r:id="rId11"/>
    <p:sldId id="439" r:id="rId12"/>
    <p:sldId id="329" r:id="rId13"/>
    <p:sldId id="420" r:id="rId14"/>
    <p:sldId id="433" r:id="rId15"/>
    <p:sldId id="440" r:id="rId16"/>
    <p:sldId id="441" r:id="rId17"/>
    <p:sldId id="443" r:id="rId18"/>
    <p:sldId id="444" r:id="rId19"/>
    <p:sldId id="326" r:id="rId20"/>
    <p:sldId id="262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6864CFB-1E94-4702-B1D7-6DBE9E20EA63}">
          <p14:sldIdLst>
            <p14:sldId id="442"/>
            <p14:sldId id="431"/>
            <p14:sldId id="429"/>
            <p14:sldId id="422"/>
            <p14:sldId id="436"/>
            <p14:sldId id="437"/>
            <p14:sldId id="438"/>
            <p14:sldId id="439"/>
            <p14:sldId id="329"/>
            <p14:sldId id="420"/>
            <p14:sldId id="433"/>
            <p14:sldId id="440"/>
          </p14:sldIdLst>
        </p14:section>
        <p14:section name="Раздел без заголовка" id="{A80F975B-4383-4DEF-B3DF-000491390280}">
          <p14:sldIdLst>
            <p14:sldId id="441"/>
            <p14:sldId id="443"/>
            <p14:sldId id="444"/>
            <p14:sldId id="326"/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01.04.2026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709799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Повторение и закрепление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площади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(квадратный дециметр, квадратный сантиметр)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>
                <a:solidFill>
                  <a:srgbClr val="FF0000"/>
                </a:solidFill>
              </a:rPr>
              <a:t>Задание 3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480472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санти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равно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квадратному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иметру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71986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равно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…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013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санти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квадратному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иметру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606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71986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…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26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31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санти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квадратному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иметру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59451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71986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68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…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169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квадратных дециметров в ста </a:t>
            </a:r>
          </a:p>
          <a:p>
            <a:pPr lvl="0" algn="ctr"/>
            <a:r>
              <a:rPr lang="ru-RU" sz="2400" b="1" dirty="0">
                <a:solidFill>
                  <a:srgbClr val="FF0000"/>
                </a:solidFill>
              </a:rPr>
              <a:t> квадратных сантиметрах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/>
              <a:t>или </a:t>
            </a:r>
            <a:r>
              <a:rPr lang="ru-RU" sz="2400" b="1" dirty="0">
                <a:solidFill>
                  <a:srgbClr val="FF0000"/>
                </a:solidFill>
              </a:rPr>
              <a:t>в одной сотне квадратных сантиметров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или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2400" b="1" dirty="0">
                <a:solidFill>
                  <a:srgbClr val="FF0000"/>
                </a:solidFill>
              </a:rPr>
              <a:t>десяти десятках квадратных сантиметров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4868180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2635625" y="1458836"/>
            <a:ext cx="3460376" cy="297924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2E5A4AF-A12D-4034-8D5B-C1549D7CDDF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5" name="Прамавугольнік 24">
            <a:extLst>
              <a:ext uri="{FF2B5EF4-FFF2-40B4-BE49-F238E27FC236}">
                <a16:creationId xmlns:a16="http://schemas.microsoft.com/office/drawing/2014/main" id="{0F509773-1B55-424B-9190-8D36A4FC0F4F}"/>
              </a:ext>
            </a:extLst>
          </p:cNvPr>
          <p:cNvSpPr/>
          <p:nvPr/>
        </p:nvSpPr>
        <p:spPr>
          <a:xfrm>
            <a:off x="5659325" y="1973126"/>
            <a:ext cx="6096000" cy="19506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одном квадратном дециметре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400" dirty="0">
                <a:latin typeface="Arial Narrow" panose="020B0606020202030204" pitchFamily="34" charset="0"/>
                <a:cs typeface="Times New Roman" panose="02020603050405020304" pitchFamily="18" charset="0"/>
              </a:rPr>
              <a:t> десятков квадратных сантиметров</a:t>
            </a:r>
            <a:endParaRPr lang="ru-RU" sz="24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400" dirty="0">
                <a:latin typeface="Arial Narrow" panose="020B0606020202030204" pitchFamily="34" charset="0"/>
                <a:cs typeface="Times New Roman" panose="02020603050405020304" pitchFamily="18" charset="0"/>
              </a:rPr>
              <a:t>одна сотня квадратных сантиметров</a:t>
            </a: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дм</a:t>
            </a:r>
            <a:r>
              <a:rPr lang="ru-RU" sz="2400" b="1" baseline="300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100 см</a:t>
            </a:r>
            <a:r>
              <a:rPr lang="ru-RU" sz="2400" b="1" baseline="300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609600" y="893794"/>
            <a:ext cx="11277600" cy="2164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Первый способ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Выразите в квадратных дециметрах.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Вариант 1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400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600</a:t>
            </a:r>
            <a:r>
              <a:rPr lang="ru-RU" sz="32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200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800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500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519082" y="885674"/>
            <a:ext cx="9158564" cy="3503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Выразите в квадратных дециметрах.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900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200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400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600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6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500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5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 у себя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657601"/>
            <a:ext cx="2182608" cy="307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86118" y="893794"/>
            <a:ext cx="10901082" cy="3008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Выразите в квадратных дециметрах.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400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600</a:t>
            </a:r>
            <a:r>
              <a:rPr lang="ru-RU" sz="32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200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800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500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 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7682752" y="4260096"/>
            <a:ext cx="3139803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</p:spTree>
    <p:extLst>
      <p:ext uri="{BB962C8B-B14F-4D97-AF65-F5344CB8AC3E}">
        <p14:creationId xmlns:p14="http://schemas.microsoft.com/office/powerpoint/2010/main" val="86688843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013012" y="893794"/>
            <a:ext cx="10874188" cy="2691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Образец правильного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Выразите в квадратных дециметрах.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400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600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200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800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500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671482" y="3712769"/>
            <a:ext cx="3729318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дециметрах: 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300 см</a:t>
            </a:r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6920753" y="3712767"/>
            <a:ext cx="4231341" cy="20529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  <a:endParaRPr lang="ru-RU" sz="2800" b="1" dirty="0"/>
          </a:p>
          <a:p>
            <a:pPr algn="ctr"/>
            <a:r>
              <a:rPr lang="ru-RU" sz="2800" b="1" dirty="0"/>
              <a:t>100 см</a:t>
            </a:r>
            <a:r>
              <a:rPr lang="ru-RU" sz="2800" b="1" baseline="30000" dirty="0"/>
              <a:t>2</a:t>
            </a:r>
            <a:r>
              <a:rPr lang="ru-RU" sz="2800" b="1" dirty="0"/>
              <a:t> = 1 дм</a:t>
            </a:r>
            <a:r>
              <a:rPr lang="ru-RU" sz="2800" b="1" baseline="30000" dirty="0"/>
              <a:t>2</a:t>
            </a:r>
            <a:r>
              <a:rPr lang="ru-RU" sz="2800" b="1" dirty="0"/>
              <a:t>  </a:t>
            </a:r>
          </a:p>
          <a:p>
            <a:pPr algn="ctr"/>
            <a:r>
              <a:rPr lang="ru-RU" sz="2800" b="1" dirty="0"/>
              <a:t>300 см</a:t>
            </a:r>
            <a:r>
              <a:rPr lang="ru-RU" sz="2800" b="1" baseline="30000" dirty="0"/>
              <a:t>2</a:t>
            </a:r>
            <a:r>
              <a:rPr lang="ru-RU" sz="2800" b="1" dirty="0"/>
              <a:t> = 3 дм</a:t>
            </a:r>
            <a:r>
              <a:rPr lang="ru-RU" sz="2800" b="1" baseline="30000" dirty="0"/>
              <a:t>2</a:t>
            </a:r>
            <a:r>
              <a:rPr lang="ru-RU" sz="2800" b="1" dirty="0"/>
              <a:t>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6049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448234" y="893794"/>
            <a:ext cx="11438965" cy="3008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Выразите в квадратных сантиметрах.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400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600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200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800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500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 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7763434" y="4260096"/>
            <a:ext cx="3059121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</p:spTree>
    <p:extLst>
      <p:ext uri="{BB962C8B-B14F-4D97-AF65-F5344CB8AC3E}">
        <p14:creationId xmlns:p14="http://schemas.microsoft.com/office/powerpoint/2010/main" val="44695752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537012" y="885674"/>
            <a:ext cx="9140634" cy="3503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Выразите в квадратных дециметрах.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900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200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400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600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6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500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5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32765" y="4715524"/>
            <a:ext cx="6202906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 друг у друга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2" y="3567953"/>
            <a:ext cx="2317539" cy="3165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00090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8D6E9A7A-A109-4825-8F4C-7DDF09BCEB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442" y="1428325"/>
            <a:ext cx="6589184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25939</TotalTime>
  <Words>675</Words>
  <Application>Microsoft Office PowerPoint</Application>
  <PresentationFormat>Шырокаэкранны</PresentationFormat>
  <Paragraphs>145</Paragraphs>
  <Slides>17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17</vt:i4>
      </vt:variant>
    </vt:vector>
  </HeadingPairs>
  <TitlesOfParts>
    <vt:vector size="25" baseType="lpstr">
      <vt:lpstr>Arial</vt:lpstr>
      <vt:lpstr>Arial Narrow</vt:lpstr>
      <vt:lpstr>Calibri</vt:lpstr>
      <vt:lpstr>Segoe UI</vt:lpstr>
      <vt:lpstr>Segoe UI Light</vt:lpstr>
      <vt:lpstr>Times New Roman</vt:lpstr>
      <vt:lpstr>YS Text</vt:lpstr>
      <vt:lpstr>Тема1</vt:lpstr>
      <vt:lpstr>             Повторение и закрепление  системы мер площади  (квадратный дециметр, квадратный сантиметр)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427</cp:revision>
  <dcterms:created xsi:type="dcterms:W3CDTF">2022-11-26T19:01:26Z</dcterms:created>
  <dcterms:modified xsi:type="dcterms:W3CDTF">2026-04-01T18:12:26Z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