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4"/>
  </p:handoutMasterIdLst>
  <p:sldIdLst>
    <p:sldId id="435" r:id="rId5"/>
    <p:sldId id="436" r:id="rId6"/>
    <p:sldId id="429" r:id="rId7"/>
    <p:sldId id="434" r:id="rId8"/>
    <p:sldId id="329" r:id="rId9"/>
    <p:sldId id="437" r:id="rId10"/>
    <p:sldId id="438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8.emf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64357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038620" y="1486326"/>
            <a:ext cx="3254603" cy="28265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E27053E2-1DF3-4873-A88F-30D79AEA31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04320" y="1880555"/>
            <a:ext cx="6097524" cy="211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6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847568"/>
            <a:ext cx="9233647" cy="4797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Сравните.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699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+ 30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?  503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531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889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 740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600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295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338044"/>
            <a:ext cx="3540067" cy="10627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792071"/>
            <a:ext cx="2307048" cy="31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23735" cy="5851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Сравните.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699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+ 30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503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531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889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295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2169458" y="5212177"/>
            <a:ext cx="8426823" cy="14867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 у себя правильность выполнения задания. 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B9203817-B1FE-42CF-8B65-9B2DE5130C8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2577941" y="2066364"/>
            <a:ext cx="420822" cy="313764"/>
          </a:xfrm>
          <a:prstGeom prst="rect">
            <a:avLst/>
          </a:prstGeom>
          <a:noFill/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80AC1B0-071E-4D99-9D2F-2E42056253A0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7937544" y="2088774"/>
            <a:ext cx="420822" cy="313764"/>
          </a:xfrm>
          <a:prstGeom prst="rect">
            <a:avLst/>
          </a:prstGeom>
          <a:noFill/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795AD0C-9C8D-4E08-B524-6D8C37AEE5D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2585267" y="3930725"/>
            <a:ext cx="420822" cy="313764"/>
          </a:xfrm>
          <a:prstGeom prst="rect">
            <a:avLst/>
          </a:prstGeom>
          <a:noFill/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FC6561C5-BF14-400C-8784-64A171BFE07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68661" y="2651619"/>
            <a:ext cx="358588" cy="343198"/>
          </a:xfrm>
          <a:prstGeom prst="rect">
            <a:avLst/>
          </a:prstGeom>
          <a:noFill/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B4FDE1E9-7877-478E-878E-636696B27ED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97369" y="3931898"/>
            <a:ext cx="358588" cy="343198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5952F65-716E-4E99-867A-9ADFAC8BF4F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96914" y="4574166"/>
            <a:ext cx="358588" cy="343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1958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50467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Малюнак 17">
            <a:extLst>
              <a:ext uri="{FF2B5EF4-FFF2-40B4-BE49-F238E27FC236}">
                <a16:creationId xmlns:a16="http://schemas.microsoft.com/office/drawing/2014/main" id="{30CFE9EC-8EDF-4E6B-BF3C-514277AE1A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61725" y="1529745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18584" y="448797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287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3C23B5B-0B4D-4EEB-8107-555A8F43F712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56782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дециметров в одном квадратном 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schemas.microsoft.com/office/2006/metadata/properties"/>
    <ds:schemaRef ds:uri="http://www.w3.org/XML/1998/namespace"/>
    <ds:schemaRef ds:uri="2547570a-e5f4-4946-a4c3-82580e42479e"/>
    <ds:schemaRef ds:uri="http://purl.org/dc/dcmitype/"/>
    <ds:schemaRef ds:uri="6ee78bd2-4339-4042-adc0-bcc646419980"/>
    <ds:schemaRef ds:uri="http://schemas.microsoft.com/office/2006/documentManagement/types"/>
    <ds:schemaRef ds:uri="http://purl.org/dc/terms/"/>
    <ds:schemaRef ds:uri="http://schemas.microsoft.com/sharepoint/v3"/>
    <ds:schemaRef ds:uri="http://schemas.openxmlformats.org/package/2006/metadata/core-properties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20934</TotalTime>
  <Words>349</Words>
  <Application>Microsoft Office PowerPoint</Application>
  <PresentationFormat>Шырокаэкранны</PresentationFormat>
  <Paragraphs>65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дециметр)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394</cp:revision>
  <dcterms:created xsi:type="dcterms:W3CDTF">2022-11-26T19:01:26Z</dcterms:created>
  <dcterms:modified xsi:type="dcterms:W3CDTF">2026-04-01T18:20:07Z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