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79" r:id="rId4"/>
  </p:sldMasterIdLst>
  <p:handoutMasterIdLst>
    <p:handoutMasterId r:id="rId14"/>
  </p:handoutMasterIdLst>
  <p:sldIdLst>
    <p:sldId id="263" r:id="rId5"/>
    <p:sldId id="431" r:id="rId6"/>
    <p:sldId id="429" r:id="rId7"/>
    <p:sldId id="434" r:id="rId8"/>
    <p:sldId id="329" r:id="rId9"/>
    <p:sldId id="435" r:id="rId10"/>
    <p:sldId id="436" r:id="rId11"/>
    <p:sldId id="326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01.04.2026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64357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>
                <a:latin typeface="+mn-lt"/>
                <a:cs typeface="Arial" panose="020B0604020202020204" pitchFamily="34" charset="0"/>
              </a:rPr>
            </a:br>
            <a:r>
              <a:rPr lang="ru-RU" sz="3200" b="1">
                <a:latin typeface="+mn-lt"/>
                <a:cs typeface="Arial" panose="020B0604020202020204" pitchFamily="34" charset="0"/>
              </a:rPr>
              <a:t>Повторение и закрепление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системы мер площади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(квадратный дециметр, квадратный сантиметр)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6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3935506" y="4868180"/>
            <a:ext cx="4715435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расскажи соседу.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2635625" y="1458836"/>
            <a:ext cx="3460376" cy="297924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2E5A4AF-A12D-4034-8D5B-C1549D7CDDF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2" name="Прамавугольнік 1">
            <a:extLst>
              <a:ext uri="{FF2B5EF4-FFF2-40B4-BE49-F238E27FC236}">
                <a16:creationId xmlns:a16="http://schemas.microsoft.com/office/drawing/2014/main" id="{925BB1B2-2B93-4E86-8329-5084B7AC49DB}"/>
              </a:ext>
            </a:extLst>
          </p:cNvPr>
          <p:cNvSpPr/>
          <p:nvPr/>
        </p:nvSpPr>
        <p:spPr>
          <a:xfrm>
            <a:off x="5659325" y="1973126"/>
            <a:ext cx="6096000" cy="19506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одном квадратном дециметре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2400" dirty="0">
                <a:latin typeface="Arial Narrow" panose="020B0606020202030204" pitchFamily="34" charset="0"/>
                <a:cs typeface="Times New Roman" panose="02020603050405020304" pitchFamily="18" charset="0"/>
              </a:rPr>
              <a:t> десятков квадратных сантиметров</a:t>
            </a:r>
            <a:endParaRPr lang="ru-RU" sz="24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400" dirty="0">
                <a:latin typeface="Arial Narrow" panose="020B0606020202030204" pitchFamily="34" charset="0"/>
                <a:cs typeface="Times New Roman" panose="02020603050405020304" pitchFamily="18" charset="0"/>
              </a:rPr>
              <a:t>одна сотня квадратных сантиметров</a:t>
            </a:r>
            <a:r>
              <a:rPr lang="ru-RU" sz="2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дм</a:t>
            </a:r>
            <a:r>
              <a:rPr lang="ru-RU" sz="2400" b="1" baseline="300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100 см</a:t>
            </a:r>
            <a:r>
              <a:rPr lang="ru-RU" sz="2400" b="1" baseline="300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31576" y="847568"/>
            <a:ext cx="9699812" cy="4694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Сравните.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Вариант 1                      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499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6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+ 60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?  606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2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201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 300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798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8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7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+ 4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 740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602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? 6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8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300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5338044"/>
            <a:ext cx="3540067" cy="10627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775A233-F22C-4643-B174-1B8629AB52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207652" y="847568"/>
            <a:ext cx="10123736" cy="4694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Сравните.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Вариант 1                      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499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6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+ 60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606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2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201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9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600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 300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798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8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7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+ 4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740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602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6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8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500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300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1882587" y="5338044"/>
            <a:ext cx="8516472" cy="10627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проверь у себя правильность выполнения задания. 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B9203817-B1FE-42CF-8B65-9B2DE5130C8D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129202" y="2070847"/>
            <a:ext cx="420822" cy="313764"/>
          </a:xfrm>
          <a:prstGeom prst="rect">
            <a:avLst/>
          </a:prstGeom>
          <a:noFill/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F80AC1B0-071E-4D99-9D2F-2E42056253A0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8767484" y="2070847"/>
            <a:ext cx="420822" cy="313764"/>
          </a:xfrm>
          <a:prstGeom prst="rect">
            <a:avLst/>
          </a:prstGeom>
          <a:noFill/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9795AD0C-9C8D-4E08-B524-6D8C37AEE5D8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479585" y="4472134"/>
            <a:ext cx="420822" cy="313764"/>
          </a:xfrm>
          <a:prstGeom prst="rect">
            <a:avLst/>
          </a:prstGeom>
          <a:noFill/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4734EACD-8830-4D62-86E2-7C61F18D35BB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497513" y="3802452"/>
            <a:ext cx="358588" cy="343198"/>
          </a:xfrm>
          <a:prstGeom prst="rect">
            <a:avLst/>
          </a:prstGeom>
          <a:noFill/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0CF8A457-F44D-4646-82A2-8F2999ACA002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192196" y="2642191"/>
            <a:ext cx="358588" cy="343198"/>
          </a:xfrm>
          <a:prstGeom prst="rect">
            <a:avLst/>
          </a:prstGeom>
          <a:noFill/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FC6561C5-BF14-400C-8784-64A171BFE077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588190" y="3799401"/>
            <a:ext cx="358588" cy="3431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919580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17EB004C-1756-4D57-95E2-8DD21FA7A8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442" y="1428325"/>
            <a:ext cx="6589184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376910" y="327066"/>
            <a:ext cx="9073420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десятков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9073420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…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72A067-AD5F-4D33-8B82-8647A507CB44}"/>
              </a:ext>
            </a:extLst>
          </p:cNvPr>
          <p:cNvSpPr/>
          <p:nvPr/>
        </p:nvSpPr>
        <p:spPr>
          <a:xfrm>
            <a:off x="3119719" y="4904039"/>
            <a:ext cx="7055222" cy="1245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</p:spTree>
    <p:extLst>
      <p:ext uri="{BB962C8B-B14F-4D97-AF65-F5344CB8AC3E}">
        <p14:creationId xmlns:p14="http://schemas.microsoft.com/office/powerpoint/2010/main" val="4003030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245792"/>
            <a:ext cx="8951241" cy="11243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 </a:t>
            </a:r>
            <a:r>
              <a:rPr lang="ru-RU" sz="2400" b="1" dirty="0">
                <a:solidFill>
                  <a:srgbClr val="FF0000"/>
                </a:solidFill>
              </a:rPr>
              <a:t>квадратных сантиметров в</a:t>
            </a:r>
            <a:r>
              <a:rPr lang="ru-RU" sz="2400" b="1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одном квадратном дециметре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20829</TotalTime>
  <Words>373</Words>
  <Application>Microsoft Office PowerPoint</Application>
  <PresentationFormat>Шырокаэкранны</PresentationFormat>
  <Paragraphs>68</Paragraphs>
  <Slides>9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7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9</vt:i4>
      </vt:variant>
    </vt:vector>
  </HeadingPairs>
  <TitlesOfParts>
    <vt:vector size="17" baseType="lpstr">
      <vt:lpstr>Arial</vt:lpstr>
      <vt:lpstr>Arial Narrow</vt:lpstr>
      <vt:lpstr>Calibri</vt:lpstr>
      <vt:lpstr>Segoe UI</vt:lpstr>
      <vt:lpstr>Segoe UI Light</vt:lpstr>
      <vt:lpstr>Times New Roman</vt:lpstr>
      <vt:lpstr>YS Text</vt:lpstr>
      <vt:lpstr>Тема1</vt:lpstr>
      <vt:lpstr>             Повторение и закрепление  системы мер площади  (квадратный дециметр, квадратный сантиметр)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392</cp:revision>
  <dcterms:created xsi:type="dcterms:W3CDTF">2022-11-26T19:01:26Z</dcterms:created>
  <dcterms:modified xsi:type="dcterms:W3CDTF">2026-04-01T18:14:28Z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