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4"/>
  </p:handoutMasterIdLst>
  <p:sldIdLst>
    <p:sldId id="434" r:id="rId5"/>
    <p:sldId id="421" r:id="rId6"/>
    <p:sldId id="429" r:id="rId7"/>
    <p:sldId id="422" r:id="rId8"/>
    <p:sldId id="329" r:id="rId9"/>
    <p:sldId id="420" r:id="rId10"/>
    <p:sldId id="435" r:id="rId11"/>
    <p:sldId id="32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Повторение и закрепление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площади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(квадратный метр, квадратный дециметр)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7</a:t>
            </a:r>
          </a:p>
        </p:txBody>
      </p:sp>
    </p:spTree>
    <p:extLst>
      <p:ext uri="{BB962C8B-B14F-4D97-AF65-F5344CB8AC3E}">
        <p14:creationId xmlns:p14="http://schemas.microsoft.com/office/powerpoint/2010/main" val="350255065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  <a:p>
            <a:pPr eaLnBrk="0" fontAlgn="base" hangingPunct="0"/>
            <a:r>
              <a:rPr lang="ru-RU" sz="4000" b="1" dirty="0">
                <a:solidFill>
                  <a:srgbClr val="FF0000"/>
                </a:solidFill>
              </a:rPr>
              <a:t>            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5058402"/>
            <a:ext cx="4715435" cy="11293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038620" y="1486326"/>
            <a:ext cx="3254603" cy="282655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9F1389D-254F-4FC4-B7CF-856B26515F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7" name="Прамавугольнік 16">
            <a:extLst>
              <a:ext uri="{FF2B5EF4-FFF2-40B4-BE49-F238E27FC236}">
                <a16:creationId xmlns:a16="http://schemas.microsoft.com/office/drawing/2014/main" id="{4812DB2B-3104-40B0-97F1-93A5A41D414E}"/>
              </a:ext>
            </a:extLst>
          </p:cNvPr>
          <p:cNvSpPr/>
          <p:nvPr/>
        </p:nvSpPr>
        <p:spPr>
          <a:xfrm>
            <a:off x="5765399" y="1921918"/>
            <a:ext cx="6096000" cy="19506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одном квадратном метре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400" dirty="0">
                <a:latin typeface="Arial Narrow" panose="020B0606020202030204" pitchFamily="34" charset="0"/>
                <a:cs typeface="Times New Roman" panose="02020603050405020304" pitchFamily="18" charset="0"/>
              </a:rPr>
              <a:t> десятков квадратных дециметров</a:t>
            </a:r>
            <a:endParaRPr lang="ru-RU" sz="2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dirty="0">
                <a:latin typeface="Arial Narrow" panose="020B0606020202030204" pitchFamily="34" charset="0"/>
                <a:cs typeface="Times New Roman" panose="02020603050405020304" pitchFamily="18" charset="0"/>
              </a:rPr>
              <a:t>одна сотня квадратных дециметров</a:t>
            </a: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м</a:t>
            </a:r>
            <a:r>
              <a:rPr lang="ru-RU" sz="2400" b="1" baseline="30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дм</a:t>
            </a:r>
            <a:r>
              <a:rPr lang="ru-RU" sz="2400" b="1" baseline="30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34988" y="847568"/>
            <a:ext cx="8122024" cy="2703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Выразите в квадратных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58471" y="885674"/>
            <a:ext cx="10019176" cy="3000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Выразите в квадратных дециметрах.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3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2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6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	    9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8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800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7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700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4715524"/>
            <a:ext cx="5925671" cy="14651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707500"/>
            <a:ext cx="2182608" cy="302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20E7955C-4781-4379-9EE5-FF5C1D3C6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442" y="1428325"/>
            <a:ext cx="6589184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92189" y="486088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десятков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метре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3C23B5B-0B4D-4EEB-8107-555A8F43F712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356782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квадратных дециметров в одном квадратном метре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21060</TotalTime>
  <Words>327</Words>
  <Application>Microsoft Office PowerPoint</Application>
  <PresentationFormat>Шырокаэкранны</PresentationFormat>
  <Paragraphs>62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7" baseType="lpstr">
      <vt:lpstr>Arial</vt:lpstr>
      <vt:lpstr>Arial Narrow</vt:lpstr>
      <vt:lpstr>Calibri</vt:lpstr>
      <vt:lpstr>Segoe UI</vt:lpstr>
      <vt:lpstr>Segoe UI Light</vt:lpstr>
      <vt:lpstr>Times New Roman</vt:lpstr>
      <vt:lpstr>YS Text</vt:lpstr>
      <vt:lpstr>Тема1</vt:lpstr>
      <vt:lpstr>             Повторение и закрепление  системы мер площади  (квадратный метр, квадратный дециметр)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387</cp:revision>
  <dcterms:created xsi:type="dcterms:W3CDTF">2022-11-26T19:01:26Z</dcterms:created>
  <dcterms:modified xsi:type="dcterms:W3CDTF">2026-04-01T18:14:51Z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