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679" r:id="rId4"/>
  </p:sldMasterIdLst>
  <p:handoutMasterIdLst>
    <p:handoutMasterId r:id="rId17"/>
  </p:handoutMasterIdLst>
  <p:sldIdLst>
    <p:sldId id="434" r:id="rId5"/>
    <p:sldId id="441" r:id="rId6"/>
    <p:sldId id="429" r:id="rId7"/>
    <p:sldId id="435" r:id="rId8"/>
    <p:sldId id="436" r:id="rId9"/>
    <p:sldId id="442" r:id="rId10"/>
    <p:sldId id="443" r:id="rId11"/>
    <p:sldId id="329" r:id="rId12"/>
    <p:sldId id="420" r:id="rId13"/>
    <p:sldId id="444" r:id="rId14"/>
    <p:sldId id="326" r:id="rId15"/>
    <p:sldId id="262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  <p:cmAuthor id="3" name="Elena" initials="E" lastIdx="1" clrIdx="2">
    <p:extLst>
      <p:ext uri="{19B8F6BF-5375-455C-9EA6-DF929625EA0E}">
        <p15:presenceInfo xmlns:p15="http://schemas.microsoft.com/office/powerpoint/2012/main" userId="Ele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165" autoAdjust="0"/>
  </p:normalViewPr>
  <p:slideViewPr>
    <p:cSldViewPr snapToGrid="0">
      <p:cViewPr varScale="1">
        <p:scale>
          <a:sx n="81" d="100"/>
          <a:sy n="81" d="100"/>
        </p:scale>
        <p:origin x="67" y="21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01.04.2026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1.png"/><Relationship Id="rId7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28.png"/><Relationship Id="rId4" Type="http://schemas.openxmlformats.org/officeDocument/2006/relationships/image" Target="../media/image8.png"/><Relationship Id="rId9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27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64357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>
                <a:latin typeface="+mn-lt"/>
                <a:cs typeface="Arial" panose="020B0604020202020204" pitchFamily="34" charset="0"/>
              </a:rPr>
            </a:br>
            <a:r>
              <a:rPr lang="ru-RU" sz="3200" b="1">
                <a:latin typeface="+mn-lt"/>
                <a:cs typeface="Arial" panose="020B0604020202020204" pitchFamily="34" charset="0"/>
              </a:rPr>
              <a:t>Повторение и закрепление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системы мер площади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(квадратный метр, квадратный сантиметр)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13</a:t>
            </a:r>
          </a:p>
        </p:txBody>
      </p:sp>
    </p:spTree>
    <p:extLst>
      <p:ext uri="{BB962C8B-B14F-4D97-AF65-F5344CB8AC3E}">
        <p14:creationId xmlns:p14="http://schemas.microsoft.com/office/powerpoint/2010/main" val="3502550654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9000"/>
            <a:ext cx="2328926" cy="3429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2967318" y="4904039"/>
            <a:ext cx="7037293" cy="151468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519953" y="550285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321859" y="439272"/>
            <a:ext cx="9350188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Продолжи!</a:t>
            </a: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</a:t>
            </a:r>
            <a:r>
              <a:rPr lang="ru-RU" sz="32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</a:t>
            </a:r>
            <a:endParaRPr lang="ru-RU" sz="3200" b="1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</a:p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…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96236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40058" y="3363502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39088" y="1521830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15804" y="1168268"/>
            <a:ext cx="8260831" cy="1240873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/>
          </a:p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квадратных сантиметров </a:t>
            </a:r>
          </a:p>
          <a:p>
            <a:pPr lvl="0" algn="ctr"/>
            <a:r>
              <a:rPr lang="ru-RU" sz="2400" b="1" dirty="0">
                <a:solidFill>
                  <a:srgbClr val="FF0000"/>
                </a:solidFill>
              </a:rPr>
              <a:t>в одном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квадратном метре</a:t>
            </a:r>
            <a:r>
              <a:rPr lang="ru-RU" sz="2400" b="1" dirty="0"/>
              <a:t>?</a:t>
            </a:r>
          </a:p>
          <a:p>
            <a:endParaRPr lang="ru-RU" sz="2400" b="1" dirty="0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4086225" y="2891742"/>
            <a:ext cx="6813895" cy="1465106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</a:t>
            </a:r>
            <a:r>
              <a:rPr lang="ru-RU" sz="24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площади </a:t>
            </a:r>
          </a:p>
          <a:p>
            <a:pPr algn="ctr"/>
            <a:r>
              <a:rPr lang="ru-RU" sz="24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5181" y="5187027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81" y="3188632"/>
            <a:ext cx="2073602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839448"/>
            <a:ext cx="7192899" cy="1034426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1250144" y="1190546"/>
            <a:ext cx="9691711" cy="3077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  <a:p>
            <a:pPr eaLnBrk="0" fontAlgn="base" hangingPunct="0"/>
            <a:r>
              <a:rPr lang="ru-RU" sz="4000" b="1" dirty="0">
                <a:solidFill>
                  <a:srgbClr val="FF0000"/>
                </a:solidFill>
              </a:rPr>
              <a:t>                     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 </a:t>
            </a:r>
            <a:r>
              <a:rPr lang="ru-RU" sz="3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одном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квадратном метре </a:t>
            </a:r>
          </a:p>
          <a:p>
            <a:pPr eaLnBrk="0" fontAlgn="base" hangingPunct="0"/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</a:t>
            </a:r>
            <a:r>
              <a:rPr lang="ru-RU" sz="3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десять тысяч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квадратных сантиметров.</a:t>
            </a:r>
          </a:p>
          <a:p>
            <a:pPr eaLnBrk="0" fontAlgn="base" hangingPunct="0"/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</a:t>
            </a:r>
          </a:p>
          <a:p>
            <a:pPr eaLnBrk="0" fontAlgn="base" hangingPunct="0"/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10 000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eaLnBrk="0" fontAlgn="base" hangingPunct="0"/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5506" y="5058402"/>
            <a:ext cx="4715435" cy="11293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F9F1389D-254F-4FC4-B7CF-856B26515F6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93691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681318" y="893794"/>
            <a:ext cx="9574306" cy="2691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Первый способ выполнения задания.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	                  Выразите в квадратных сантиметрах.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Вариант 1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8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6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9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4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7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5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550894" y="199018"/>
            <a:ext cx="8444753" cy="3000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Выразите в квадратных сантиметрах.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1              	      Вариант 2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70 000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4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40 000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60 000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	  7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70 000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9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90 000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5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50 000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0295CCE-BB68-4019-BF80-7811392E081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1A6EF1C0-6C42-4EBB-AA14-BDCD136A7711}"/>
              </a:ext>
            </a:extLst>
          </p:cNvPr>
          <p:cNvSpPr/>
          <p:nvPr/>
        </p:nvSpPr>
        <p:spPr>
          <a:xfrm>
            <a:off x="3585881" y="4715524"/>
            <a:ext cx="5925671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 у себя  правильность выполнения задания. </a:t>
            </a:r>
          </a:p>
        </p:txBody>
      </p:sp>
    </p:spTree>
    <p:extLst>
      <p:ext uri="{BB962C8B-B14F-4D97-AF65-F5344CB8AC3E}">
        <p14:creationId xmlns:p14="http://schemas.microsoft.com/office/powerpoint/2010/main" val="145262033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878540" y="893794"/>
            <a:ext cx="9466731" cy="21741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задания.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Выразите в квадратных сантиметрах.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Вариант 1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8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6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9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4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7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5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3129202" y="3944471"/>
            <a:ext cx="3903735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прочитай задание,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 по очереди назови именованные числа.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7682752" y="4260096"/>
            <a:ext cx="3139803" cy="142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выполни задание. </a:t>
            </a:r>
          </a:p>
        </p:txBody>
      </p:sp>
    </p:spTree>
    <p:extLst>
      <p:ext uri="{BB962C8B-B14F-4D97-AF65-F5344CB8AC3E}">
        <p14:creationId xmlns:p14="http://schemas.microsoft.com/office/powerpoint/2010/main" val="86688843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878540" y="893794"/>
            <a:ext cx="9466731" cy="21741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задания.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Выразите в квадратных сантиметрах.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Вариант 1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8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6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9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4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7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5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3129202" y="3944471"/>
            <a:ext cx="3903735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прочитай задание,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 по очереди назови именованные числа.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7682752" y="4260096"/>
            <a:ext cx="3139803" cy="142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выполни задание. </a:t>
            </a:r>
          </a:p>
        </p:txBody>
      </p:sp>
    </p:spTree>
    <p:extLst>
      <p:ext uri="{BB962C8B-B14F-4D97-AF65-F5344CB8AC3E}">
        <p14:creationId xmlns:p14="http://schemas.microsoft.com/office/powerpoint/2010/main" val="322149654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550894" y="199018"/>
            <a:ext cx="8444753" cy="3000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Выразите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квадратных сантиметрах.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1              	      Вариант 2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70 000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4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40 000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60 000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	  7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70 000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9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90 000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5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50 000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0295CCE-BB68-4019-BF80-7811392E081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1A6EF1C0-6C42-4EBB-AA14-BDCD136A7711}"/>
              </a:ext>
            </a:extLst>
          </p:cNvPr>
          <p:cNvSpPr/>
          <p:nvPr/>
        </p:nvSpPr>
        <p:spPr>
          <a:xfrm>
            <a:off x="3585881" y="4715524"/>
            <a:ext cx="5925671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 друг у друга  правильность выполнения задания. </a:t>
            </a:r>
          </a:p>
        </p:txBody>
      </p:sp>
    </p:spTree>
    <p:extLst>
      <p:ext uri="{BB962C8B-B14F-4D97-AF65-F5344CB8AC3E}">
        <p14:creationId xmlns:p14="http://schemas.microsoft.com/office/powerpoint/2010/main" val="31112547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18" name="Малюнак 17">
            <a:extLst>
              <a:ext uri="{FF2B5EF4-FFF2-40B4-BE49-F238E27FC236}">
                <a16:creationId xmlns:a16="http://schemas.microsoft.com/office/drawing/2014/main" id="{30CFE9EC-8EDF-4E6B-BF3C-514277AE1A1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928384" y="1582256"/>
            <a:ext cx="6591300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9000"/>
            <a:ext cx="2328926" cy="3429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263425" y="737864"/>
            <a:ext cx="9350188" cy="4682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тысяч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</a:p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10 000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2196CA-8D48-47B0-9C8C-268F70368960}">
  <ds:schemaRefs>
    <ds:schemaRef ds:uri="http://schemas.microsoft.com/office/2006/documentManagement/types"/>
    <ds:schemaRef ds:uri="2547570a-e5f4-4946-a4c3-82580e42479e"/>
    <ds:schemaRef ds:uri="http://purl.org/dc/dcmitype/"/>
    <ds:schemaRef ds:uri="http://schemas.microsoft.com/office/2006/metadata/properties"/>
    <ds:schemaRef ds:uri="http://schemas.microsoft.com/sharepoint/v3"/>
    <ds:schemaRef ds:uri="http://purl.org/dc/elements/1.1/"/>
    <ds:schemaRef ds:uri="http://www.w3.org/XML/1998/namespace"/>
    <ds:schemaRef ds:uri="http://purl.org/dc/terms/"/>
    <ds:schemaRef ds:uri="6ee78bd2-4339-4042-adc0-bcc646419980"/>
    <ds:schemaRef ds:uri="http://schemas.openxmlformats.org/package/2006/metadata/core-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21865</TotalTime>
  <Words>499</Words>
  <Application>Microsoft Office PowerPoint</Application>
  <PresentationFormat>Шырокаэкранны</PresentationFormat>
  <Paragraphs>89</Paragraphs>
  <Slides>12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12</vt:i4>
      </vt:variant>
    </vt:vector>
  </HeadingPairs>
  <TitlesOfParts>
    <vt:vector size="19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Повторение и закрепление  системы мер площади  (квадратный метр, квадратный сантиметр)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417</cp:revision>
  <dcterms:created xsi:type="dcterms:W3CDTF">2022-11-26T19:01:26Z</dcterms:created>
  <dcterms:modified xsi:type="dcterms:W3CDTF">2026-04-01T18:21:04Z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