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9"/>
  </p:handoutMasterIdLst>
  <p:sldIdLst>
    <p:sldId id="443" r:id="rId5"/>
    <p:sldId id="431" r:id="rId6"/>
    <p:sldId id="442" r:id="rId7"/>
    <p:sldId id="422" r:id="rId8"/>
    <p:sldId id="436" r:id="rId9"/>
    <p:sldId id="437" r:id="rId10"/>
    <p:sldId id="440" r:id="rId11"/>
    <p:sldId id="438" r:id="rId12"/>
    <p:sldId id="439" r:id="rId13"/>
    <p:sldId id="329" r:id="rId14"/>
    <p:sldId id="435" r:id="rId15"/>
    <p:sldId id="444" r:id="rId16"/>
    <p:sldId id="326" r:id="rId17"/>
    <p:sldId id="26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2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75788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BC8A0E3E-80BF-43E6-8D8A-0ACB41B16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сантиметров в одном квадратном дециметре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772996" y="1174377"/>
            <a:ext cx="3391960" cy="28328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B0843F7-F4A0-4010-9EF8-C7A8462C5B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5" name="Прамавугольнік 24">
            <a:extLst>
              <a:ext uri="{FF2B5EF4-FFF2-40B4-BE49-F238E27FC236}">
                <a16:creationId xmlns:a16="http://schemas.microsoft.com/office/drawing/2014/main" id="{526515D5-C2B4-4F55-A1F8-DAE5E76C11A6}"/>
              </a:ext>
            </a:extLst>
          </p:cNvPr>
          <p:cNvSpPr/>
          <p:nvPr/>
        </p:nvSpPr>
        <p:spPr>
          <a:xfrm>
            <a:off x="5642850" y="1692374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1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943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353" y="885674"/>
            <a:ext cx="10243294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Выразите в квадратных сантиметрах.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502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780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11388"/>
            <a:ext cx="2264422" cy="314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1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1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13414" y="3712769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сантиметрах: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8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23134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3 дм</a:t>
            </a:r>
            <a:r>
              <a:rPr lang="ru-RU" sz="2800" b="1" baseline="30000" dirty="0"/>
              <a:t>2</a:t>
            </a:r>
            <a:r>
              <a:rPr lang="ru-RU" sz="2800" b="1" dirty="0"/>
              <a:t> 8 см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 дм</a:t>
            </a:r>
            <a:r>
              <a:rPr lang="ru-RU" sz="2800" b="1" baseline="30000" dirty="0"/>
              <a:t>2</a:t>
            </a:r>
            <a:r>
              <a:rPr lang="ru-RU" sz="2800" b="1" dirty="0"/>
              <a:t> = 100 см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3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/>
              <a:t>300 см</a:t>
            </a:r>
            <a:r>
              <a:rPr lang="ru-RU" sz="2800" b="1" baseline="30000"/>
              <a:t>2</a:t>
            </a:r>
            <a:r>
              <a:rPr lang="ru-RU" sz="2800" b="1"/>
              <a:t> </a:t>
            </a:r>
            <a:endParaRPr lang="ru-RU" sz="2800" b="1" dirty="0"/>
          </a:p>
          <a:p>
            <a:pPr algn="ctr"/>
            <a:r>
              <a:rPr lang="ru-RU" sz="2800" b="1" dirty="0"/>
              <a:t>300 см</a:t>
            </a:r>
            <a:r>
              <a:rPr lang="ru-RU" sz="2800" b="1" baseline="30000" dirty="0"/>
              <a:t>2</a:t>
            </a:r>
            <a:r>
              <a:rPr lang="ru-RU" sz="2800" b="1" dirty="0"/>
              <a:t>+ 8 см</a:t>
            </a:r>
            <a:r>
              <a:rPr lang="ru-RU" sz="2800" b="1" baseline="30000" dirty="0"/>
              <a:t>2</a:t>
            </a:r>
            <a:r>
              <a:rPr lang="ru-RU" sz="2800" b="1" dirty="0"/>
              <a:t> = 308 см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1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13414" y="3712769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сантиметрах: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23134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3 дм</a:t>
            </a:r>
            <a:r>
              <a:rPr lang="ru-RU" sz="2800" b="1" baseline="30000" dirty="0"/>
              <a:t>2</a:t>
            </a:r>
            <a:r>
              <a:rPr lang="ru-RU" sz="2800" b="1" dirty="0"/>
              <a:t> 80 см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1 дм</a:t>
            </a:r>
            <a:r>
              <a:rPr lang="ru-RU" sz="2800" b="1" baseline="30000" dirty="0"/>
              <a:t>2</a:t>
            </a:r>
            <a:r>
              <a:rPr lang="ru-RU" sz="2800" b="1" dirty="0"/>
              <a:t> = 100 см</a:t>
            </a:r>
            <a:r>
              <a:rPr lang="ru-RU" sz="2800" b="1" baseline="30000" dirty="0"/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 дм</a:t>
            </a:r>
            <a:r>
              <a:rPr lang="ru-RU" sz="2800" b="1" baseline="30000" dirty="0"/>
              <a:t>2</a:t>
            </a:r>
            <a:r>
              <a:rPr lang="ru-RU" sz="2800" b="1" dirty="0"/>
              <a:t> = 300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300 см</a:t>
            </a:r>
            <a:r>
              <a:rPr lang="ru-RU" sz="2800" b="1" baseline="30000" dirty="0"/>
              <a:t>2</a:t>
            </a:r>
            <a:r>
              <a:rPr lang="ru-RU" sz="2800" b="1" dirty="0"/>
              <a:t>+ 80 см</a:t>
            </a:r>
            <a:r>
              <a:rPr lang="ru-RU" sz="2800" b="1" baseline="30000" dirty="0"/>
              <a:t>2</a:t>
            </a:r>
            <a:r>
              <a:rPr lang="ru-RU" sz="2800" b="1" dirty="0"/>
              <a:t> = 380 см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983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1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80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763434" y="4260096"/>
            <a:ext cx="3059121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4469575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85674"/>
            <a:ext cx="9867706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Выразите в квадратных сантиметрах.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502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780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870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 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798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25859</TotalTime>
  <Words>701</Words>
  <Application>Microsoft Office PowerPoint</Application>
  <PresentationFormat>Шырокаэкранны</PresentationFormat>
  <Paragraphs>119</Paragraphs>
  <Slides>14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14</vt:i4>
      </vt:variant>
    </vt:vector>
  </HeadingPairs>
  <TitlesOfParts>
    <vt:vector size="22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418</cp:revision>
  <dcterms:created xsi:type="dcterms:W3CDTF">2022-11-26T19:01:26Z</dcterms:created>
  <dcterms:modified xsi:type="dcterms:W3CDTF">2026-04-01T18:11:39Z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