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34" r:id="rId5"/>
    <p:sldId id="445" r:id="rId6"/>
    <p:sldId id="429" r:id="rId7"/>
    <p:sldId id="422" r:id="rId8"/>
    <p:sldId id="436" r:id="rId9"/>
    <p:sldId id="437" r:id="rId10"/>
    <p:sldId id="442" r:id="rId11"/>
    <p:sldId id="443" r:id="rId12"/>
    <p:sldId id="444" r:id="rId13"/>
    <p:sldId id="329" r:id="rId14"/>
    <p:sldId id="420" r:id="rId15"/>
    <p:sldId id="433" r:id="rId16"/>
    <p:sldId id="440" r:id="rId17"/>
    <p:sldId id="441" r:id="rId18"/>
    <p:sldId id="446" r:id="rId19"/>
    <p:sldId id="447" r:id="rId20"/>
    <p:sldId id="448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34"/>
            <p14:sldId id="445"/>
            <p14:sldId id="429"/>
            <p14:sldId id="422"/>
            <p14:sldId id="436"/>
            <p14:sldId id="437"/>
            <p14:sldId id="442"/>
            <p14:sldId id="443"/>
            <p14:sldId id="444"/>
            <p14:sldId id="329"/>
            <p14:sldId id="420"/>
            <p14:sldId id="433"/>
            <p14:sldId id="440"/>
          </p14:sldIdLst>
        </p14:section>
        <p14:section name="Раздел без заголовка" id="{A80F975B-4383-4DEF-B3DF-000491390280}">
          <p14:sldIdLst>
            <p14:sldId id="441"/>
            <p14:sldId id="446"/>
            <p14:sldId id="447"/>
            <p14:sldId id="448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8.emf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4032528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10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0CFE9EC-8EDF-4E6B-BF3C-514277AE1A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34112" y="1529745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620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8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метров в ста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 квадратных дециметрах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/>
              <a:t> или </a:t>
            </a:r>
            <a:r>
              <a:rPr lang="ru-RU" sz="2400" b="1" dirty="0">
                <a:solidFill>
                  <a:srgbClr val="FF0000"/>
                </a:solidFill>
              </a:rPr>
              <a:t>в одной сотне квадратных дециметров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десятках квадратных дециметров</a:t>
            </a:r>
            <a:r>
              <a:rPr lang="ru-RU" sz="2400" b="1" dirty="0"/>
              <a:t>?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7452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431E67F-2DB1-4FFF-B247-3E18AE5B08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73313" y="1867407"/>
            <a:ext cx="6097524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464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174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480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677310"/>
            <a:ext cx="10982629" cy="4270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Сколько  квадратных метров и квадратных дециметров?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1537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480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2879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03412" y="893794"/>
            <a:ext cx="11483788" cy="2481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Сколько  квадратных метров и квадратных дециметров?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Вариант 1 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480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метров и квадратных дециметров?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480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509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576917"/>
            <a:ext cx="4231341" cy="2188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509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дм</a:t>
            </a:r>
            <a:r>
              <a:rPr lang="ru-RU" sz="2800" b="1" baseline="30000" dirty="0"/>
              <a:t>2</a:t>
            </a:r>
            <a:r>
              <a:rPr lang="ru-RU" sz="2800" b="1" dirty="0"/>
              <a:t> = 1 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509 дм</a:t>
            </a:r>
            <a:r>
              <a:rPr lang="ru-RU" sz="2800" b="1" baseline="30000" dirty="0"/>
              <a:t>2</a:t>
            </a:r>
            <a:r>
              <a:rPr lang="ru-RU" sz="2800" b="1" dirty="0"/>
              <a:t> = 5 м</a:t>
            </a:r>
            <a:r>
              <a:rPr lang="ru-RU" sz="2800" b="1" baseline="30000" dirty="0"/>
              <a:t>2</a:t>
            </a:r>
            <a:r>
              <a:rPr lang="ru-RU" sz="2800" b="1" dirty="0"/>
              <a:t> 9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метров и квадратных дециметров?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480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590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576917"/>
            <a:ext cx="4231341" cy="2188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590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дм</a:t>
            </a:r>
            <a:r>
              <a:rPr lang="ru-RU" sz="2800" b="1" baseline="30000" dirty="0"/>
              <a:t>2</a:t>
            </a:r>
            <a:r>
              <a:rPr lang="ru-RU" sz="2800" b="1" dirty="0"/>
              <a:t> = 1 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590 дм</a:t>
            </a:r>
            <a:r>
              <a:rPr lang="ru-RU" sz="2800" b="1" baseline="30000" dirty="0"/>
              <a:t>2</a:t>
            </a:r>
            <a:r>
              <a:rPr lang="ru-RU" sz="2800" b="1" dirty="0"/>
              <a:t> = 5 м</a:t>
            </a:r>
            <a:r>
              <a:rPr lang="ru-RU" sz="2800" b="1" baseline="30000" dirty="0"/>
              <a:t>2</a:t>
            </a:r>
            <a:r>
              <a:rPr lang="ru-RU" sz="2800" b="1" dirty="0"/>
              <a:t> 90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5664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969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метров и квадратных дециметров?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480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98367" y="3290047"/>
            <a:ext cx="3518782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1599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576917"/>
            <a:ext cx="4231341" cy="2188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1599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100 дм</a:t>
            </a:r>
            <a:r>
              <a:rPr lang="ru-RU" sz="2800" b="1" baseline="30000" dirty="0"/>
              <a:t>2</a:t>
            </a:r>
            <a:r>
              <a:rPr lang="ru-RU" sz="2800" b="1" dirty="0"/>
              <a:t> = 1 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1599 дм</a:t>
            </a:r>
            <a:r>
              <a:rPr lang="ru-RU" sz="2800" b="1" baseline="30000" dirty="0"/>
              <a:t>2</a:t>
            </a:r>
            <a:r>
              <a:rPr lang="ru-RU" sz="2800" b="1" dirty="0"/>
              <a:t> = 15 м</a:t>
            </a:r>
            <a:r>
              <a:rPr lang="ru-RU" sz="2800" b="1" baseline="30000" dirty="0"/>
              <a:t>2</a:t>
            </a:r>
            <a:r>
              <a:rPr lang="ru-RU" sz="2800" b="1" dirty="0"/>
              <a:t> 99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121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03412" y="893794"/>
            <a:ext cx="11483788" cy="2481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Сколько  квадратных метров и квадратных дециметров?</a:t>
            </a: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Вариант 1 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1537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509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340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480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703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2879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28733652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sharepoint/v3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elements/1.1/"/>
    <ds:schemaRef ds:uri="2547570a-e5f4-4946-a4c3-82580e42479e"/>
    <ds:schemaRef ds:uri="6ee78bd2-4339-4042-adc0-bcc646419980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26310</TotalTime>
  <Words>760</Words>
  <Application>Microsoft Office PowerPoint</Application>
  <PresentationFormat>Шырокаэкранны</PresentationFormat>
  <Paragraphs>159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431</cp:revision>
  <dcterms:created xsi:type="dcterms:W3CDTF">2022-11-26T19:01:26Z</dcterms:created>
  <dcterms:modified xsi:type="dcterms:W3CDTF">2026-04-01T18:25:28Z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