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4"/>
  </p:handoutMasterIdLst>
  <p:sldIdLst>
    <p:sldId id="434" r:id="rId5"/>
    <p:sldId id="431" r:id="rId6"/>
    <p:sldId id="429" r:id="rId7"/>
    <p:sldId id="422" r:id="rId8"/>
    <p:sldId id="329" r:id="rId9"/>
    <p:sldId id="435" r:id="rId10"/>
    <p:sldId id="436" r:id="rId11"/>
    <p:sldId id="32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hyperlink" Target="https://flomaster.club/43917-zarjadka-dlja-detej-risunok.html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2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Повторение и закрепление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площади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(квадратный дециметр, квадратный сантиметр)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>
                <a:solidFill>
                  <a:srgbClr val="FF0000"/>
                </a:solidFill>
              </a:rPr>
              <a:t>Задание 1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2874083" y="1689596"/>
            <a:ext cx="2839049" cy="253799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B9878B-9564-4006-B5B9-4C75EF4A895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5" name="Прамавугольнік 14">
            <a:extLst>
              <a:ext uri="{FF2B5EF4-FFF2-40B4-BE49-F238E27FC236}">
                <a16:creationId xmlns:a16="http://schemas.microsoft.com/office/drawing/2014/main" id="{B4265BB3-14E8-4896-AE80-1211DF29EB62}"/>
              </a:ext>
            </a:extLst>
          </p:cNvPr>
          <p:cNvSpPr/>
          <p:nvPr/>
        </p:nvSpPr>
        <p:spPr>
          <a:xfrm>
            <a:off x="5280502" y="1989820"/>
            <a:ext cx="6096000" cy="19506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одном квадратном дециметре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400" dirty="0">
                <a:latin typeface="Arial Narrow" panose="020B0606020202030204" pitchFamily="34" charset="0"/>
                <a:cs typeface="Times New Roman" panose="02020603050405020304" pitchFamily="18" charset="0"/>
              </a:rPr>
              <a:t> десятков квадратных сантиметров</a:t>
            </a:r>
            <a:endParaRPr lang="ru-RU" sz="2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dirty="0">
                <a:latin typeface="Arial Narrow" panose="020B0606020202030204" pitchFamily="34" charset="0"/>
                <a:cs typeface="Times New Roman" panose="02020603050405020304" pitchFamily="18" charset="0"/>
              </a:rPr>
              <a:t>одна сотня квадратных сантиметров</a:t>
            </a: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дм</a:t>
            </a:r>
            <a:r>
              <a:rPr lang="ru-RU" sz="2400" b="1" baseline="30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см</a:t>
            </a:r>
            <a:r>
              <a:rPr lang="ru-RU" sz="2400" b="1" baseline="30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48118" y="847568"/>
            <a:ext cx="9583270" cy="323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Выразите в квадратных сантиметрах.</a:t>
            </a:r>
          </a:p>
          <a:p>
            <a:pPr algn="just">
              <a:lnSpc>
                <a:spcPct val="107000"/>
              </a:lnSpc>
            </a:pP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3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8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259105" y="885674"/>
            <a:ext cx="9418541" cy="364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Выразите в квадратных сантиметрах.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7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3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4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9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8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707500"/>
            <a:ext cx="2182608" cy="302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442" y="1428325"/>
            <a:ext cx="6589184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1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десятков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003030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квадратных сантиметров в одном квадратном дециметре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22388</TotalTime>
  <Words>326</Words>
  <Application>Microsoft Office PowerPoint</Application>
  <PresentationFormat>Шырокаэкранны</PresentationFormat>
  <Paragraphs>64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7" baseType="lpstr">
      <vt:lpstr>Arial</vt:lpstr>
      <vt:lpstr>Arial Narrow</vt:lpstr>
      <vt:lpstr>Calibri</vt:lpstr>
      <vt:lpstr>Segoe UI</vt:lpstr>
      <vt:lpstr>Segoe UI Light</vt:lpstr>
      <vt:lpstr>Times New Roman</vt:lpstr>
      <vt:lpstr>YS Text</vt:lpstr>
      <vt:lpstr>Тема1</vt:lpstr>
      <vt:lpstr>             Повторение и закрепление  системы мер площади  (квадратный дециметр, квадратный сантиметр)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392</cp:revision>
  <dcterms:created xsi:type="dcterms:W3CDTF">2022-11-26T19:01:26Z</dcterms:created>
  <dcterms:modified xsi:type="dcterms:W3CDTF">2026-04-01T18:10:47Z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