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435" r:id="rId5"/>
    <p:sldId id="431" r:id="rId6"/>
    <p:sldId id="429" r:id="rId7"/>
    <p:sldId id="434" r:id="rId8"/>
    <p:sldId id="329" r:id="rId9"/>
    <p:sldId id="436" r:id="rId10"/>
    <p:sldId id="437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64357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дециметр, 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5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15059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635625" y="1458836"/>
            <a:ext cx="3460376" cy="297924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2E5A4AF-A12D-4034-8D5B-C1549D7CDD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амавугольнік 24">
            <a:extLst>
              <a:ext uri="{FF2B5EF4-FFF2-40B4-BE49-F238E27FC236}">
                <a16:creationId xmlns:a16="http://schemas.microsoft.com/office/drawing/2014/main" id="{C5F876B9-56D5-4A89-AF81-277BDFCE1C0C}"/>
              </a:ext>
            </a:extLst>
          </p:cNvPr>
          <p:cNvSpPr/>
          <p:nvPr/>
        </p:nvSpPr>
        <p:spPr>
          <a:xfrm>
            <a:off x="5659325" y="1973126"/>
            <a:ext cx="6096000" cy="1950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десятков квадратных сантиметров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одна сотня квадратных сантиметров</a:t>
            </a: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593889" y="301127"/>
            <a:ext cx="10953945" cy="5148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Вставьте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</a:t>
            </a:r>
          </a:p>
          <a:p>
            <a:pPr marL="586105"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360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709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600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   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508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400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470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8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?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598858"/>
            <a:ext cx="354006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CE629E9-74CD-4403-A7FD-8EF167A50C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65572" y="237823"/>
            <a:ext cx="11357135" cy="5543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Вставьте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360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709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600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406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Вариант 2               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508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470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903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759D999-4FBE-4F74-8C54-92605F7438F5}"/>
              </a:ext>
            </a:extLst>
          </p:cNvPr>
          <p:cNvSpPr/>
          <p:nvPr/>
        </p:nvSpPr>
        <p:spPr>
          <a:xfrm>
            <a:off x="549347" y="5522259"/>
            <a:ext cx="10025561" cy="12111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16436346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9C5575F-45FC-4A82-900F-2B3F478C3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2" y="1428325"/>
            <a:ext cx="6589184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десятков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сантиметров в одном квадратном дециметре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21283</TotalTime>
  <Words>435</Words>
  <Application>Microsoft Office PowerPoint</Application>
  <PresentationFormat>Шырокаэкранны</PresentationFormat>
  <Paragraphs>72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7" baseType="lpstr">
      <vt:lpstr>Arial</vt:lpstr>
      <vt:lpstr>Arial Narrow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дециметр,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389</cp:revision>
  <dcterms:created xsi:type="dcterms:W3CDTF">2022-11-26T19:01:26Z</dcterms:created>
  <dcterms:modified xsi:type="dcterms:W3CDTF">2026-04-01T18:23:34Z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