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0"/>
  </p:handoutMasterIdLst>
  <p:sldIdLst>
    <p:sldId id="434" r:id="rId5"/>
    <p:sldId id="421" r:id="rId6"/>
    <p:sldId id="429" r:id="rId7"/>
    <p:sldId id="422" r:id="rId8"/>
    <p:sldId id="436" r:id="rId9"/>
    <p:sldId id="437" r:id="rId10"/>
    <p:sldId id="440" r:id="rId11"/>
    <p:sldId id="441" r:id="rId12"/>
    <p:sldId id="438" r:id="rId13"/>
    <p:sldId id="439" r:id="rId14"/>
    <p:sldId id="329" r:id="rId15"/>
    <p:sldId id="420" r:id="rId16"/>
    <p:sldId id="435" r:id="rId17"/>
    <p:sldId id="443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8.emf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64357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дециметр)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8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85674"/>
            <a:ext cx="9867706" cy="4900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Выразите в квадратных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  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590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 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7982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C28AC341-C784-456B-965B-AFCFD7D0B9C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61725" y="1708956"/>
            <a:ext cx="659130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565793" y="327066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десятков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3C23B5B-0B4D-4EEB-8107-555A8F43F712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56782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дециметров в одном квадратном 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93742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eaLnBrk="0" fontAlgn="base" hangingPunct="0"/>
            <a:r>
              <a:rPr lang="ru-RU" sz="4000" b="1" dirty="0">
                <a:solidFill>
                  <a:srgbClr val="FF0000"/>
                </a:solidFill>
              </a:rPr>
              <a:t>            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5058402"/>
            <a:ext cx="4715435" cy="112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038620" y="1486326"/>
            <a:ext cx="3254603" cy="28265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F1389D-254F-4FC4-B7CF-856B26515F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167A2ED2-BC06-4AE6-BBDA-7D40FEAEE9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52731" y="1839659"/>
            <a:ext cx="6097524" cy="211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34353" y="885674"/>
            <a:ext cx="10243294" cy="4270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Выразите в квадратных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604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  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590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872753"/>
            <a:ext cx="2063410" cy="2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13765" y="953504"/>
            <a:ext cx="11564470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481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772995" y="3722649"/>
            <a:ext cx="3890682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дециметрах: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 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270377" y="3712769"/>
            <a:ext cx="3146612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dirty="0"/>
              <a:t>5 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pPr algn="ctr"/>
            <a:r>
              <a:rPr lang="ru-RU" sz="2800" b="1" dirty="0"/>
              <a:t>1 м</a:t>
            </a:r>
            <a:r>
              <a:rPr lang="ru-RU" sz="2800" b="1" baseline="30000" dirty="0"/>
              <a:t>2</a:t>
            </a:r>
            <a:r>
              <a:rPr lang="ru-RU" sz="2800" b="1" dirty="0"/>
              <a:t> = 100 дм</a:t>
            </a:r>
            <a:r>
              <a:rPr lang="ru-RU" sz="2800" b="1" baseline="30000" dirty="0"/>
              <a:t>2</a:t>
            </a:r>
            <a:r>
              <a:rPr lang="ru-RU" sz="2800" b="1" dirty="0"/>
              <a:t>  </a:t>
            </a:r>
          </a:p>
          <a:p>
            <a:pPr algn="ctr"/>
            <a:r>
              <a:rPr lang="ru-RU" sz="2800" b="1" dirty="0"/>
              <a:t>5 м</a:t>
            </a:r>
            <a:r>
              <a:rPr lang="ru-RU" sz="2800" b="1" baseline="30000" dirty="0"/>
              <a:t>2</a:t>
            </a:r>
            <a:r>
              <a:rPr lang="ru-RU" sz="2800" b="1" dirty="0"/>
              <a:t> = 500 дм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35624" y="3712769"/>
            <a:ext cx="3872752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дециметрах: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50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290047"/>
            <a:ext cx="4401671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dirty="0"/>
              <a:t>4 м</a:t>
            </a:r>
            <a:r>
              <a:rPr lang="ru-RU" sz="2800" b="1" baseline="30000" dirty="0"/>
              <a:t>2</a:t>
            </a:r>
            <a:r>
              <a:rPr lang="ru-RU" sz="2800" b="1" dirty="0"/>
              <a:t> 50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 м</a:t>
            </a:r>
            <a:r>
              <a:rPr lang="ru-RU" sz="2800" b="1" baseline="30000" dirty="0"/>
              <a:t>2</a:t>
            </a:r>
            <a:r>
              <a:rPr lang="ru-RU" sz="2800" b="1" dirty="0"/>
              <a:t> = 100 дм</a:t>
            </a:r>
            <a:r>
              <a:rPr lang="ru-RU" sz="2800" b="1" baseline="30000" dirty="0"/>
              <a:t>2</a:t>
            </a:r>
            <a:r>
              <a:rPr lang="ru-RU" sz="2800" b="1" dirty="0"/>
              <a:t>  </a:t>
            </a:r>
          </a:p>
          <a:p>
            <a:pPr algn="ctr"/>
            <a:r>
              <a:rPr lang="ru-RU" sz="2800" b="1" dirty="0"/>
              <a:t>4 м</a:t>
            </a:r>
            <a:r>
              <a:rPr lang="ru-RU" sz="2800" b="1" baseline="30000" dirty="0"/>
              <a:t>2</a:t>
            </a:r>
            <a:r>
              <a:rPr lang="ru-RU" sz="2800" b="1" dirty="0"/>
              <a:t> = 400 дм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pPr algn="ctr"/>
            <a:r>
              <a:rPr lang="ru-RU" sz="2800" b="1" dirty="0"/>
              <a:t>400 дм</a:t>
            </a:r>
            <a:r>
              <a:rPr lang="ru-RU" sz="2800" b="1" baseline="30000" dirty="0"/>
              <a:t>2 </a:t>
            </a:r>
            <a:r>
              <a:rPr lang="ru-RU" sz="2800" b="1" dirty="0"/>
              <a:t>+ 50 дм</a:t>
            </a:r>
            <a:r>
              <a:rPr lang="ru-RU" sz="2800" b="1" baseline="30000" dirty="0"/>
              <a:t>2</a:t>
            </a:r>
            <a:r>
              <a:rPr lang="ru-RU" sz="2800" b="1" dirty="0"/>
              <a:t> = 450 дм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6983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69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13414" y="3712769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дециметрах: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 дм</a:t>
            </a:r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290047"/>
            <a:ext cx="4401671" cy="24756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dirty="0"/>
              <a:t>3 м</a:t>
            </a:r>
            <a:r>
              <a:rPr lang="ru-RU" sz="2800" b="1" baseline="30000" dirty="0"/>
              <a:t>2</a:t>
            </a:r>
            <a:r>
              <a:rPr lang="ru-RU" sz="2800" b="1" dirty="0"/>
              <a:t> 7 дм</a:t>
            </a:r>
            <a:r>
              <a:rPr lang="ru-RU" sz="2800" b="1" baseline="30000" dirty="0"/>
              <a:t>2</a:t>
            </a:r>
            <a:endParaRPr lang="ru-RU" sz="2800" b="1" dirty="0"/>
          </a:p>
          <a:p>
            <a:pPr algn="ctr"/>
            <a:r>
              <a:rPr lang="ru-RU" sz="2800" b="1" dirty="0"/>
              <a:t>1 м</a:t>
            </a:r>
            <a:r>
              <a:rPr lang="ru-RU" sz="2800" b="1" baseline="30000" dirty="0"/>
              <a:t>2</a:t>
            </a:r>
            <a:r>
              <a:rPr lang="ru-RU" sz="2800" b="1" dirty="0"/>
              <a:t> = 100 дм</a:t>
            </a:r>
            <a:r>
              <a:rPr lang="ru-RU" sz="2800" b="1" baseline="30000" dirty="0"/>
              <a:t>2</a:t>
            </a:r>
            <a:r>
              <a:rPr lang="ru-RU" sz="2800" b="1" dirty="0"/>
              <a:t>  </a:t>
            </a:r>
          </a:p>
          <a:p>
            <a:pPr algn="ctr"/>
            <a:r>
              <a:rPr lang="ru-RU" sz="2800" b="1" dirty="0"/>
              <a:t>3 м</a:t>
            </a:r>
            <a:r>
              <a:rPr lang="ru-RU" sz="2800" b="1" baseline="30000" dirty="0"/>
              <a:t>2</a:t>
            </a:r>
            <a:r>
              <a:rPr lang="ru-RU" sz="2800" b="1" dirty="0"/>
              <a:t> = 300 дм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pPr algn="ctr"/>
            <a:r>
              <a:rPr lang="ru-RU" sz="2800" b="1" dirty="0"/>
              <a:t>300 дм</a:t>
            </a:r>
            <a:r>
              <a:rPr lang="ru-RU" sz="2800" b="1" baseline="30000" dirty="0"/>
              <a:t>2 </a:t>
            </a:r>
            <a:r>
              <a:rPr lang="ru-RU" sz="2800" b="1" dirty="0"/>
              <a:t>+ 7 дм</a:t>
            </a:r>
            <a:r>
              <a:rPr lang="ru-RU" sz="2800" b="1" baseline="30000" dirty="0"/>
              <a:t>2</a:t>
            </a:r>
            <a:r>
              <a:rPr lang="ru-RU" sz="2800" b="1" dirty="0"/>
              <a:t> = 307 дм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6224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2640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Выразите в квадратных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 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763434" y="4260096"/>
            <a:ext cx="3059121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4469575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25473</TotalTime>
  <Words>743</Words>
  <Application>Microsoft Office PowerPoint</Application>
  <PresentationFormat>Шырокаэкранны</PresentationFormat>
  <Paragraphs>133</Paragraphs>
  <Slides>15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метр, квадратный дециметр)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415</cp:revision>
  <dcterms:created xsi:type="dcterms:W3CDTF">2022-11-26T19:01:26Z</dcterms:created>
  <dcterms:modified xsi:type="dcterms:W3CDTF">2026-04-01T18:16:44Z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