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3"/>
  </p:handoutMasterIdLst>
  <p:sldIdLst>
    <p:sldId id="446" r:id="rId5"/>
    <p:sldId id="431" r:id="rId6"/>
    <p:sldId id="429" r:id="rId7"/>
    <p:sldId id="422" r:id="rId8"/>
    <p:sldId id="436" r:id="rId9"/>
    <p:sldId id="437" r:id="rId10"/>
    <p:sldId id="441" r:id="rId11"/>
    <p:sldId id="442" r:id="rId12"/>
    <p:sldId id="443" r:id="rId13"/>
    <p:sldId id="329" r:id="rId14"/>
    <p:sldId id="444" r:id="rId15"/>
    <p:sldId id="433" r:id="rId16"/>
    <p:sldId id="440" r:id="rId17"/>
    <p:sldId id="445" r:id="rId18"/>
    <p:sldId id="448" r:id="rId19"/>
    <p:sldId id="449" r:id="rId20"/>
    <p:sldId id="447" r:id="rId21"/>
    <p:sldId id="262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64357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Повторение и закрепление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площади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(квадратный дециметр, квадратный сантиметр)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>
                <a:solidFill>
                  <a:srgbClr val="FF0000"/>
                </a:solidFill>
              </a:rPr>
              <a:t>Задание 4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647598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A27DDF0F-6BD5-49B5-92B0-B4F1CC0E4C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442" y="1428325"/>
            <a:ext cx="6589184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санти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равно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квадратному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иметру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8384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равно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1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санти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квадратному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иметру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606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26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31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санти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квадратному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иметру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9451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169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квадратных дециметров в ста </a:t>
            </a:r>
          </a:p>
          <a:p>
            <a:pPr lvl="0" algn="ctr"/>
            <a:r>
              <a:rPr lang="ru-RU" sz="2400" b="1" dirty="0">
                <a:solidFill>
                  <a:srgbClr val="FF0000"/>
                </a:solidFill>
              </a:rPr>
              <a:t> квадратных сантиметрах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,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или </a:t>
            </a:r>
            <a:r>
              <a:rPr lang="ru-RU" sz="2400" b="1" dirty="0">
                <a:solidFill>
                  <a:srgbClr val="FF0000"/>
                </a:solidFill>
              </a:rPr>
              <a:t>в одной сотне квадратных сантиметров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или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400" b="1" dirty="0">
                <a:solidFill>
                  <a:srgbClr val="FF0000"/>
                </a:solidFill>
              </a:rPr>
              <a:t>десяти десятках квадратных сантиметров</a:t>
            </a:r>
            <a:r>
              <a:rPr lang="ru-RU" sz="2400" b="1" dirty="0"/>
              <a:t>?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1645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2635625" y="1458836"/>
            <a:ext cx="3460376" cy="297924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2E5A4AF-A12D-4034-8D5B-C1549D7CDDF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амавугольнік 24">
            <a:extLst>
              <a:ext uri="{FF2B5EF4-FFF2-40B4-BE49-F238E27FC236}">
                <a16:creationId xmlns:a16="http://schemas.microsoft.com/office/drawing/2014/main" id="{70FEC537-7C28-4D43-87BF-4A8B20A80DD3}"/>
              </a:ext>
            </a:extLst>
          </p:cNvPr>
          <p:cNvSpPr/>
          <p:nvPr/>
        </p:nvSpPr>
        <p:spPr>
          <a:xfrm>
            <a:off x="5659325" y="1973126"/>
            <a:ext cx="6096000" cy="19506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одном квадратном дециметре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400" dirty="0">
                <a:latin typeface="Arial Narrow" panose="020B0606020202030204" pitchFamily="34" charset="0"/>
                <a:cs typeface="Times New Roman" panose="02020603050405020304" pitchFamily="18" charset="0"/>
              </a:rPr>
              <a:t> десятков квадратных сантиметров</a:t>
            </a:r>
            <a:endParaRPr lang="ru-RU" sz="2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dirty="0">
                <a:latin typeface="Arial Narrow" panose="020B0606020202030204" pitchFamily="34" charset="0"/>
                <a:cs typeface="Times New Roman" panose="02020603050405020304" pitchFamily="18" charset="0"/>
              </a:rPr>
              <a:t>одна сотня квадратных сантиметров</a:t>
            </a: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дм</a:t>
            </a:r>
            <a:r>
              <a:rPr lang="ru-RU" sz="2400" b="1" baseline="30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см</a:t>
            </a:r>
            <a:r>
              <a:rPr lang="ru-RU" sz="2400" b="1" baseline="30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7010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Первый способ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Сколько квадратных дециметров и квадратных сантиметров?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Вариант 1                                     Вариант 2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537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206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780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305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620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879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40659" y="522462"/>
            <a:ext cx="11336988" cy="364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Сколько квадратных дециметров и квадратных сантиметров?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537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37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305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206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620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780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879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872753"/>
            <a:ext cx="2063410" cy="286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3218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Сколько квадратных дециметров и квадратных сантиметров?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Вариант 1                                     Вариант 2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537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206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780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305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620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879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8668884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969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Сколько квадратных дециметров и квадратных сантиметров?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Вариант 1                                     Вариант 2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537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206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780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305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620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879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698367" y="3290047"/>
            <a:ext cx="3518782" cy="2475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квадратных дециметров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сантиметров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428 см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920753" y="3290047"/>
            <a:ext cx="4231341" cy="2475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428 см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100 см</a:t>
            </a:r>
            <a:r>
              <a:rPr lang="ru-RU" sz="2800" b="1" baseline="30000" dirty="0"/>
              <a:t>2</a:t>
            </a:r>
            <a:r>
              <a:rPr lang="ru-RU" sz="2800" b="1" dirty="0"/>
              <a:t> = 1 дм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 428 см</a:t>
            </a:r>
            <a:r>
              <a:rPr lang="ru-RU" sz="2800" b="1" baseline="30000" dirty="0"/>
              <a:t>2</a:t>
            </a:r>
            <a:r>
              <a:rPr lang="ru-RU" sz="2800" b="1" dirty="0"/>
              <a:t> = 4 дм</a:t>
            </a:r>
            <a:r>
              <a:rPr lang="ru-RU" sz="2800" b="1" baseline="30000" dirty="0"/>
              <a:t>2</a:t>
            </a:r>
            <a:r>
              <a:rPr lang="ru-RU" sz="2800" b="1" dirty="0"/>
              <a:t> 28 см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6049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969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Сколько квадратных дециметров и квадратных сантиметров?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Вариант 1                                     Вариант 2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537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206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780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305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620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879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698367" y="3290047"/>
            <a:ext cx="3518782" cy="2475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квадратных дециметров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сантиметров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420 см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920753" y="3290047"/>
            <a:ext cx="4231341" cy="2475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420 см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100 см</a:t>
            </a:r>
            <a:r>
              <a:rPr lang="ru-RU" sz="2800" b="1" baseline="30000" dirty="0"/>
              <a:t>2</a:t>
            </a:r>
            <a:r>
              <a:rPr lang="ru-RU" sz="2800" b="1" dirty="0"/>
              <a:t> = 1 дм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 420 см</a:t>
            </a:r>
            <a:r>
              <a:rPr lang="ru-RU" sz="2800" b="1" baseline="30000" dirty="0"/>
              <a:t>2</a:t>
            </a:r>
            <a:r>
              <a:rPr lang="ru-RU" sz="2800" b="1" dirty="0"/>
              <a:t> = 4 дм</a:t>
            </a:r>
            <a:r>
              <a:rPr lang="ru-RU" sz="2800" b="1" baseline="30000" dirty="0"/>
              <a:t>2</a:t>
            </a:r>
            <a:r>
              <a:rPr lang="ru-RU" sz="2800" b="1" dirty="0"/>
              <a:t> 20 см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33299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969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Сколько квадратных дециметров и квадратных сантиметров?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Вариант 1                                     Вариант 2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537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206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780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305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620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879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698367" y="3290047"/>
            <a:ext cx="3518782" cy="2475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квадратных дециметров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сантиметров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408 см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920753" y="3290047"/>
            <a:ext cx="4231341" cy="2475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408 см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100 см</a:t>
            </a:r>
            <a:r>
              <a:rPr lang="ru-RU" sz="2800" b="1" baseline="30000" dirty="0"/>
              <a:t>2</a:t>
            </a:r>
            <a:r>
              <a:rPr lang="ru-RU" sz="2800" b="1" dirty="0"/>
              <a:t> = 1 дм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 408 см</a:t>
            </a:r>
            <a:r>
              <a:rPr lang="ru-RU" sz="2800" b="1" baseline="30000" dirty="0"/>
              <a:t>2</a:t>
            </a:r>
            <a:r>
              <a:rPr lang="ru-RU" sz="2800" b="1" dirty="0"/>
              <a:t> = 4 дм</a:t>
            </a:r>
            <a:r>
              <a:rPr lang="ru-RU" sz="2800" b="1" baseline="30000" dirty="0"/>
              <a:t>2</a:t>
            </a:r>
            <a:r>
              <a:rPr lang="ru-RU" sz="2800" b="1" dirty="0"/>
              <a:t> 8 см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4474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40659" y="522462"/>
            <a:ext cx="11336988" cy="364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Сколько квадратных дециметров и квадратных сантиметров?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537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37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305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206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620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780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879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 друг у друга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872753"/>
            <a:ext cx="2063410" cy="286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9595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25693</TotalTime>
  <Words>797</Words>
  <Application>Microsoft Office PowerPoint</Application>
  <PresentationFormat>Шырокаэкранны</PresentationFormat>
  <Paragraphs>162</Paragraphs>
  <Slides>18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18</vt:i4>
      </vt:variant>
    </vt:vector>
  </HeadingPairs>
  <TitlesOfParts>
    <vt:vector size="26" baseType="lpstr">
      <vt:lpstr>Arial</vt:lpstr>
      <vt:lpstr>Arial Narrow</vt:lpstr>
      <vt:lpstr>Calibri</vt:lpstr>
      <vt:lpstr>Segoe UI</vt:lpstr>
      <vt:lpstr>Segoe UI Light</vt:lpstr>
      <vt:lpstr>Times New Roman</vt:lpstr>
      <vt:lpstr>YS Text</vt:lpstr>
      <vt:lpstr>Тема1</vt:lpstr>
      <vt:lpstr>             Повторение и закрепление  системы мер площади  (квадратный дециметр, квадратный сантиметр)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421</cp:revision>
  <dcterms:created xsi:type="dcterms:W3CDTF">2022-11-26T19:01:26Z</dcterms:created>
  <dcterms:modified xsi:type="dcterms:W3CDTF">2026-04-01T09:37:35Z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