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1" r:id="rId3"/>
    <p:sldId id="257" r:id="rId4"/>
    <p:sldId id="260" r:id="rId5"/>
    <p:sldId id="258" r:id="rId6"/>
    <p:sldId id="259" r:id="rId7"/>
    <p:sldId id="270" r:id="rId8"/>
    <p:sldId id="271" r:id="rId9"/>
    <p:sldId id="265" r:id="rId10"/>
    <p:sldId id="264" r:id="rId11"/>
    <p:sldId id="267" r:id="rId12"/>
    <p:sldId id="266" r:id="rId1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2105" autoAdjust="0"/>
  </p:normalViewPr>
  <p:slideViewPr>
    <p:cSldViewPr snapToGrid="0">
      <p:cViewPr varScale="1">
        <p:scale>
          <a:sx n="50" d="100"/>
          <a:sy n="50" d="100"/>
        </p:scale>
        <p:origin x="1111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99C1B-B049-4701-853F-5FCAA57689B0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520C-6B84-4B8D-BF29-91F69D694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055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99C1B-B049-4701-853F-5FCAA57689B0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520C-6B84-4B8D-BF29-91F69D694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41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99C1B-B049-4701-853F-5FCAA57689B0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520C-6B84-4B8D-BF29-91F69D694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793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99C1B-B049-4701-853F-5FCAA57689B0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520C-6B84-4B8D-BF29-91F69D694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497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99C1B-B049-4701-853F-5FCAA57689B0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520C-6B84-4B8D-BF29-91F69D694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107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99C1B-B049-4701-853F-5FCAA57689B0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520C-6B84-4B8D-BF29-91F69D694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623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99C1B-B049-4701-853F-5FCAA57689B0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520C-6B84-4B8D-BF29-91F69D694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39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99C1B-B049-4701-853F-5FCAA57689B0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520C-6B84-4B8D-BF29-91F69D694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248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99C1B-B049-4701-853F-5FCAA57689B0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520C-6B84-4B8D-BF29-91F69D694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096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99C1B-B049-4701-853F-5FCAA57689B0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520C-6B84-4B8D-BF29-91F69D694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108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99C1B-B049-4701-853F-5FCAA57689B0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520C-6B84-4B8D-BF29-91F69D694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590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99C1B-B049-4701-853F-5FCAA57689B0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1520C-6B84-4B8D-BF29-91F69D694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54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1A9301-3FF2-449F-9DA2-65F3C424E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9906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73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34A3D0-381F-43B7-BA5E-3F99CC429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3652" y="-308700"/>
            <a:ext cx="11573303" cy="78747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8D52D22-ABE2-41FC-AFED-8CC6709411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3" t="25605" r="3507" b="39950"/>
          <a:stretch/>
        </p:blipFill>
        <p:spPr>
          <a:xfrm>
            <a:off x="123554" y="-63429"/>
            <a:ext cx="824682" cy="78544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3A46C16-2E73-4C9A-94BC-9D9AFC6652D7}"/>
              </a:ext>
            </a:extLst>
          </p:cNvPr>
          <p:cNvSpPr/>
          <p:nvPr/>
        </p:nvSpPr>
        <p:spPr>
          <a:xfrm>
            <a:off x="948236" y="67685"/>
            <a:ext cx="23759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атамная</a:t>
            </a:r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энэргія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B8603397-D230-42FC-A7A7-4D151B83DB97}"/>
              </a:ext>
            </a:extLst>
          </p:cNvPr>
          <p:cNvSpPr/>
          <p:nvPr/>
        </p:nvSpPr>
        <p:spPr>
          <a:xfrm>
            <a:off x="920326" y="614680"/>
            <a:ext cx="23391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нафтапрадукты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5ADBD39-130D-4D5C-9085-7C0356DE16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t="25241" r="73284" b="40314"/>
          <a:stretch/>
        </p:blipFill>
        <p:spPr>
          <a:xfrm>
            <a:off x="217353" y="545966"/>
            <a:ext cx="716928" cy="68282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B5C1CAB-0969-46A9-824B-28E9895D7F84}"/>
              </a:ext>
            </a:extLst>
          </p:cNvPr>
          <p:cNvSpPr/>
          <p:nvPr/>
        </p:nvSpPr>
        <p:spPr>
          <a:xfrm>
            <a:off x="1019558" y="1269014"/>
            <a:ext cx="17075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самазвалы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4963B57-821F-462B-809C-2BEAB86334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5" t="26367" r="26655" b="39188"/>
          <a:stretch/>
        </p:blipFill>
        <p:spPr>
          <a:xfrm>
            <a:off x="202237" y="1211747"/>
            <a:ext cx="718089" cy="68392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A2A6291-A7D8-42B0-B6F9-96C18481D0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4" t="24445" r="47675" b="41110"/>
          <a:stretch/>
        </p:blipFill>
        <p:spPr>
          <a:xfrm>
            <a:off x="123554" y="1728465"/>
            <a:ext cx="824682" cy="692880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F7570518-7542-46A0-B30B-EFA8A91A57A4}"/>
              </a:ext>
            </a:extLst>
          </p:cNvPr>
          <p:cNvSpPr/>
          <p:nvPr/>
        </p:nvSpPr>
        <p:spPr>
          <a:xfrm>
            <a:off x="920326" y="1906895"/>
            <a:ext cx="20858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калійныя</a:t>
            </a:r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солі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985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55A2BB-5080-4B28-9CB7-A019C410C8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9" r="9476" b="6080"/>
          <a:stretch/>
        </p:blipFill>
        <p:spPr>
          <a:xfrm>
            <a:off x="633483" y="-102358"/>
            <a:ext cx="8639033" cy="706271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9CA5F4-1CC5-4645-B36B-E3E3D3239E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t="25241" r="73284" b="40314"/>
          <a:stretch/>
        </p:blipFill>
        <p:spPr>
          <a:xfrm>
            <a:off x="3714121" y="5786"/>
            <a:ext cx="1719617" cy="16378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F5EB1F-F009-4D2D-9188-4FDF6A740E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4" t="24445" r="47675" b="41110"/>
          <a:stretch/>
        </p:blipFill>
        <p:spPr>
          <a:xfrm>
            <a:off x="3324207" y="3923169"/>
            <a:ext cx="1719618" cy="14447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44FDEA-2515-47F5-B67C-6E6A64358C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5" t="26367" r="26655" b="39188"/>
          <a:stretch/>
        </p:blipFill>
        <p:spPr>
          <a:xfrm>
            <a:off x="4954493" y="2748361"/>
            <a:ext cx="1516956" cy="14447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CD420D-37F6-4F04-80D9-1301A8107F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3" t="25605" r="3507" b="39950"/>
          <a:stretch/>
        </p:blipFill>
        <p:spPr>
          <a:xfrm>
            <a:off x="2553610" y="1931083"/>
            <a:ext cx="1719617" cy="163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348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34A3D0-381F-43B7-BA5E-3F99CC429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3652" y="-368489"/>
            <a:ext cx="11573303" cy="787475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D5F00EE-1256-40C3-A5A6-AEAE8A3A08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t="25241" r="73284" b="40314"/>
          <a:stretch/>
        </p:blipFill>
        <p:spPr>
          <a:xfrm>
            <a:off x="3714121" y="5786"/>
            <a:ext cx="1719617" cy="16378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4A67A5C-EB79-41ED-9D6C-403A59A2E1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4" t="24445" r="47675" b="41110"/>
          <a:stretch/>
        </p:blipFill>
        <p:spPr>
          <a:xfrm>
            <a:off x="3324207" y="3923169"/>
            <a:ext cx="1719618" cy="144478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9DE6E90-75E8-4EB1-BBDA-973F096023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5" t="26367" r="26655" b="39188"/>
          <a:stretch/>
        </p:blipFill>
        <p:spPr>
          <a:xfrm>
            <a:off x="4954493" y="2748361"/>
            <a:ext cx="1516956" cy="144478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194EE92-BBA8-44DC-82C7-17DC53C644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3" t="25605" r="3507" b="39950"/>
          <a:stretch/>
        </p:blipFill>
        <p:spPr>
          <a:xfrm>
            <a:off x="2553610" y="1931083"/>
            <a:ext cx="1719617" cy="163780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203A2E2-6E92-4A0B-88E1-EB9633430E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" t="19186" r="51642" b="58936"/>
          <a:stretch/>
        </p:blipFill>
        <p:spPr>
          <a:xfrm>
            <a:off x="5288852" y="4145629"/>
            <a:ext cx="2471385" cy="79041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9987B5A-0A13-4612-B608-AED5EE21BB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62" t="18059" r="5536" b="60063"/>
          <a:stretch/>
        </p:blipFill>
        <p:spPr>
          <a:xfrm>
            <a:off x="5007590" y="2144417"/>
            <a:ext cx="2324673" cy="79041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BF9BA56-6C4F-4A2B-ADC5-54AA99CBE7D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8" t="50063" r="50000" b="28059"/>
          <a:stretch/>
        </p:blipFill>
        <p:spPr>
          <a:xfrm>
            <a:off x="3714121" y="1391691"/>
            <a:ext cx="2471386" cy="89384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AC56065-9B67-44C9-AB1C-76A332AA44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40" t="48190" r="3858" b="29932"/>
          <a:stretch/>
        </p:blipFill>
        <p:spPr>
          <a:xfrm>
            <a:off x="5238425" y="198245"/>
            <a:ext cx="2471386" cy="89384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8D52D22-ABE2-41FC-AFED-8CC6709411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3" t="25605" r="3507" b="39950"/>
          <a:stretch/>
        </p:blipFill>
        <p:spPr>
          <a:xfrm>
            <a:off x="123554" y="-63429"/>
            <a:ext cx="824682" cy="78544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3A46C16-2E73-4C9A-94BC-9D9AFC6652D7}"/>
              </a:ext>
            </a:extLst>
          </p:cNvPr>
          <p:cNvSpPr/>
          <p:nvPr/>
        </p:nvSpPr>
        <p:spPr>
          <a:xfrm>
            <a:off x="948236" y="67685"/>
            <a:ext cx="23759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атамная</a:t>
            </a:r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энэргія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B8603397-D230-42FC-A7A7-4D151B83DB97}"/>
              </a:ext>
            </a:extLst>
          </p:cNvPr>
          <p:cNvSpPr/>
          <p:nvPr/>
        </p:nvSpPr>
        <p:spPr>
          <a:xfrm>
            <a:off x="920326" y="614680"/>
            <a:ext cx="23391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нафтапрадукты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5ADBD39-130D-4D5C-9085-7C0356DE16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t="25241" r="73284" b="40314"/>
          <a:stretch/>
        </p:blipFill>
        <p:spPr>
          <a:xfrm>
            <a:off x="217353" y="545966"/>
            <a:ext cx="716928" cy="68282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B5C1CAB-0969-46A9-824B-28E9895D7F84}"/>
              </a:ext>
            </a:extLst>
          </p:cNvPr>
          <p:cNvSpPr/>
          <p:nvPr/>
        </p:nvSpPr>
        <p:spPr>
          <a:xfrm>
            <a:off x="1019558" y="1269014"/>
            <a:ext cx="17075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самазвалы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4963B57-821F-462B-809C-2BEAB86334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5" t="26367" r="26655" b="39188"/>
          <a:stretch/>
        </p:blipFill>
        <p:spPr>
          <a:xfrm>
            <a:off x="148940" y="1188661"/>
            <a:ext cx="718089" cy="68392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A2A6291-A7D8-42B0-B6F9-96C18481D0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4" t="24445" r="47675" b="41110"/>
          <a:stretch/>
        </p:blipFill>
        <p:spPr>
          <a:xfrm>
            <a:off x="95644" y="1755032"/>
            <a:ext cx="824682" cy="692880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F7570518-7542-46A0-B30B-EFA8A91A57A4}"/>
              </a:ext>
            </a:extLst>
          </p:cNvPr>
          <p:cNvSpPr/>
          <p:nvPr/>
        </p:nvSpPr>
        <p:spPr>
          <a:xfrm>
            <a:off x="920326" y="1906895"/>
            <a:ext cx="20858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калійныя</a:t>
            </a:r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8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солі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478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DCA68A-1C4C-45D4-9676-DE8983127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16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B88ADB-0DD9-4CC3-B988-FCAA42594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915B69A-F9E7-47A7-A493-CE562AB8EA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13" b="10934"/>
          <a:stretch/>
        </p:blipFill>
        <p:spPr>
          <a:xfrm>
            <a:off x="185057" y="127000"/>
            <a:ext cx="9906000" cy="171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669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FB563B-AE4A-4CA4-B2FA-ABB73CB0E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2143"/>
            <a:ext cx="9906000" cy="713014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7060E9-EB61-439D-9A94-1CE2CD9C0D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6" r="50000" b="73901"/>
          <a:stretch/>
        </p:blipFill>
        <p:spPr>
          <a:xfrm>
            <a:off x="876380" y="-136477"/>
            <a:ext cx="7543801" cy="176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21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B44E2F-B754-4A7E-BBCC-107548933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2143"/>
            <a:ext cx="9906000" cy="713014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7E9E70-8946-4F44-ADCC-C7B40895BB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21" t="9230" r="879" b="71264"/>
          <a:stretch/>
        </p:blipFill>
        <p:spPr>
          <a:xfrm>
            <a:off x="1304092" y="-408620"/>
            <a:ext cx="7297816" cy="214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408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BCFF6F-B03A-4CA9-95F3-698DF50D3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F33B33-277E-4738-9A43-5FC6FCA403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26" r="50000" b="45549"/>
          <a:stretch/>
        </p:blipFill>
        <p:spPr>
          <a:xfrm>
            <a:off x="514488" y="5041060"/>
            <a:ext cx="8203408" cy="173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506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B69C62-CBC6-49DB-98D8-3324F0B8A8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4" t="3227" r="10969" b="71304"/>
          <a:stretch/>
        </p:blipFill>
        <p:spPr>
          <a:xfrm rot="16200000">
            <a:off x="-1119117" y="1378422"/>
            <a:ext cx="6619165" cy="40806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30DEF4-B399-400B-80C2-BDEEBA7816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9" t="29066" r="9676" b="47721"/>
          <a:stretch/>
        </p:blipFill>
        <p:spPr>
          <a:xfrm rot="16200000">
            <a:off x="4163706" y="1511490"/>
            <a:ext cx="6858000" cy="383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63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1DA8CFE-12AC-4F22-B31A-E518E0DFFA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9" t="52710" r="9676" b="25746"/>
          <a:stretch/>
        </p:blipFill>
        <p:spPr>
          <a:xfrm rot="16200000">
            <a:off x="-1429601" y="1525135"/>
            <a:ext cx="6858000" cy="380772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6B7400-3325-41DF-BBAA-FE688A4E1C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3" t="73757" r="10160" b="2886"/>
          <a:stretch/>
        </p:blipFill>
        <p:spPr>
          <a:xfrm rot="16200000">
            <a:off x="3943635" y="1429032"/>
            <a:ext cx="6701051" cy="399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610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75D96E-E1DC-4563-A18B-7C076E775D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" t="19186" r="51642" b="58936"/>
          <a:stretch/>
        </p:blipFill>
        <p:spPr>
          <a:xfrm>
            <a:off x="-25914" y="2482974"/>
            <a:ext cx="2471385" cy="79041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DD3CB9-91AE-41D1-A021-42E5D12F9E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61" t="18059" r="2659" b="60063"/>
          <a:stretch/>
        </p:blipFill>
        <p:spPr>
          <a:xfrm>
            <a:off x="-100123" y="1643716"/>
            <a:ext cx="2601039" cy="79041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3BBFA3-D01C-4B68-A026-133AF4F096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8" t="50063" r="50000" b="28059"/>
          <a:stretch/>
        </p:blipFill>
        <p:spPr>
          <a:xfrm>
            <a:off x="97198" y="-43766"/>
            <a:ext cx="2471386" cy="89384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70D671-8756-4897-91CF-350CF3B748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40" t="48190" r="2505" b="28736"/>
          <a:stretch/>
        </p:blipFill>
        <p:spPr>
          <a:xfrm>
            <a:off x="-43825" y="691284"/>
            <a:ext cx="2544741" cy="9426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A5E6B1-3CE1-4E8D-90C0-3015D18983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" t="19186" r="51642" b="58936"/>
          <a:stretch/>
        </p:blipFill>
        <p:spPr>
          <a:xfrm>
            <a:off x="-25914" y="5725284"/>
            <a:ext cx="2471385" cy="7904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FDD467-A7ED-4C08-AA70-050EE199A2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61" t="18059" r="2659" b="60063"/>
          <a:stretch/>
        </p:blipFill>
        <p:spPr>
          <a:xfrm>
            <a:off x="-122585" y="4876286"/>
            <a:ext cx="2601039" cy="79041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E718125-5C2B-465E-BF9A-3A8ACF4F4D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8" t="50063" r="50000" b="28059"/>
          <a:stretch/>
        </p:blipFill>
        <p:spPr>
          <a:xfrm>
            <a:off x="73036" y="3208284"/>
            <a:ext cx="2471386" cy="89384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86D57ED-996E-4924-ADD9-1CC781287E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40" t="48190" r="2505" b="28736"/>
          <a:stretch/>
        </p:blipFill>
        <p:spPr>
          <a:xfrm>
            <a:off x="-17465" y="3943334"/>
            <a:ext cx="2544741" cy="94269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EE810C0-6737-4023-88B4-04490B8E0E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t="25241" r="73284" b="40314"/>
          <a:stretch/>
        </p:blipFill>
        <p:spPr>
          <a:xfrm>
            <a:off x="4900083" y="337595"/>
            <a:ext cx="1719617" cy="16378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C2D8170-0D0A-47DF-9383-059B54D892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4" t="24445" r="47675" b="41110"/>
          <a:stretch/>
        </p:blipFill>
        <p:spPr>
          <a:xfrm>
            <a:off x="4945289" y="2972577"/>
            <a:ext cx="1719618" cy="144478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E388970-5AC0-4DFE-9D2C-AFA1DF049E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5" t="26367" r="26655" b="39188"/>
          <a:stretch/>
        </p:blipFill>
        <p:spPr>
          <a:xfrm>
            <a:off x="5109415" y="4241121"/>
            <a:ext cx="1516956" cy="144478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32A9AF9-1F04-4424-B4E7-A4E8996E96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3" t="25605" r="3507" b="39950"/>
          <a:stretch/>
        </p:blipFill>
        <p:spPr>
          <a:xfrm>
            <a:off x="4926071" y="1791194"/>
            <a:ext cx="1719617" cy="163780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A366646-335D-4CCD-8F45-928CBE647D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t="25241" r="73284" b="40314"/>
          <a:stretch/>
        </p:blipFill>
        <p:spPr>
          <a:xfrm>
            <a:off x="6960125" y="413539"/>
            <a:ext cx="1719617" cy="1637806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31E9399E-C061-4989-9101-84C30F78C7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" t="19186" r="51642" b="58936"/>
          <a:stretch/>
        </p:blipFill>
        <p:spPr>
          <a:xfrm>
            <a:off x="2463382" y="2482974"/>
            <a:ext cx="2471385" cy="79041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36E878F-A8A3-45F1-B0DC-51CC22B038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61" t="18059" r="2659" b="60063"/>
          <a:stretch/>
        </p:blipFill>
        <p:spPr>
          <a:xfrm>
            <a:off x="2389173" y="1643716"/>
            <a:ext cx="2601039" cy="79041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A0BE5F3-3A12-47DA-9CC0-C0CF865068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8" t="50063" r="50000" b="28059"/>
          <a:stretch/>
        </p:blipFill>
        <p:spPr>
          <a:xfrm>
            <a:off x="2586494" y="-43766"/>
            <a:ext cx="2471386" cy="89384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496850FD-68D9-4F8C-96AF-8F3CEC5D5B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40" t="48190" r="2505" b="28736"/>
          <a:stretch/>
        </p:blipFill>
        <p:spPr>
          <a:xfrm>
            <a:off x="2445471" y="691284"/>
            <a:ext cx="2544741" cy="942692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1430EF7-AB05-48CB-B491-59A3F85F64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" t="19186" r="51642" b="58936"/>
          <a:stretch/>
        </p:blipFill>
        <p:spPr>
          <a:xfrm>
            <a:off x="2463382" y="5725284"/>
            <a:ext cx="2471385" cy="79041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F69E24A-7242-4267-A9C3-602784C7B3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61" t="18059" r="2659" b="60063"/>
          <a:stretch/>
        </p:blipFill>
        <p:spPr>
          <a:xfrm>
            <a:off x="2366711" y="4876286"/>
            <a:ext cx="2601039" cy="79041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45CEB72-9829-496F-863A-FC31DA85CE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8" t="50063" r="50000" b="28059"/>
          <a:stretch/>
        </p:blipFill>
        <p:spPr>
          <a:xfrm>
            <a:off x="2562332" y="3208284"/>
            <a:ext cx="2471386" cy="89384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0461778-78C8-46A3-AD66-4F5E4BFFA3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40" t="48190" r="2505" b="28736"/>
          <a:stretch/>
        </p:blipFill>
        <p:spPr>
          <a:xfrm>
            <a:off x="2471831" y="3943334"/>
            <a:ext cx="2544741" cy="942692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3C15BC7D-4A83-490A-9243-014858EEFB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3" t="25605" r="3507" b="39950"/>
          <a:stretch/>
        </p:blipFill>
        <p:spPr>
          <a:xfrm>
            <a:off x="6487891" y="1791194"/>
            <a:ext cx="1719617" cy="1637806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E12BE3B1-2E9F-4402-8827-FE7ECDAA07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3" t="25605" r="3507" b="39950"/>
          <a:stretch/>
        </p:blipFill>
        <p:spPr>
          <a:xfrm>
            <a:off x="8129316" y="1791194"/>
            <a:ext cx="1719617" cy="1637806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A5D3DAB7-067F-4CBF-B255-195CC82CBD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4" t="24445" r="47675" b="41110"/>
          <a:stretch/>
        </p:blipFill>
        <p:spPr>
          <a:xfrm>
            <a:off x="6475825" y="2972577"/>
            <a:ext cx="1719618" cy="1444786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CF60101C-C07B-488A-B910-531FF0B502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4" t="24445" r="47675" b="41110"/>
          <a:stretch/>
        </p:blipFill>
        <p:spPr>
          <a:xfrm>
            <a:off x="8129316" y="2972577"/>
            <a:ext cx="1719618" cy="1444786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4D855A15-3A41-4369-8733-979394E8E4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5" t="26367" r="26655" b="39188"/>
          <a:stretch/>
        </p:blipFill>
        <p:spPr>
          <a:xfrm>
            <a:off x="6716506" y="4241121"/>
            <a:ext cx="1516956" cy="1444787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96979529-850B-4123-A27D-23D04AEFC8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5" t="26367" r="26655" b="39188"/>
          <a:stretch/>
        </p:blipFill>
        <p:spPr>
          <a:xfrm>
            <a:off x="8282720" y="4241121"/>
            <a:ext cx="1516956" cy="1444787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699A5FF4-E6F3-4F3A-8E77-C1999F0F46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5" t="26367" r="26655" b="39188"/>
          <a:stretch/>
        </p:blipFill>
        <p:spPr>
          <a:xfrm>
            <a:off x="5041148" y="5475871"/>
            <a:ext cx="1516956" cy="1444787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DDAB83B7-8B6C-4D16-8FAF-F75AFBEA58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4" t="24445" r="47675" b="41110"/>
          <a:stretch/>
        </p:blipFill>
        <p:spPr>
          <a:xfrm>
            <a:off x="6513844" y="5417289"/>
            <a:ext cx="1719618" cy="144478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8B73DA89-4740-404E-BE46-E92ADEC549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3" t="25605" r="3507" b="39950"/>
          <a:stretch/>
        </p:blipFill>
        <p:spPr>
          <a:xfrm>
            <a:off x="8181389" y="5320779"/>
            <a:ext cx="1719617" cy="1637806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70177B5E-E667-4AA9-AF19-5EEC5D5A18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t="25241" r="73284" b="40314"/>
          <a:stretch/>
        </p:blipFill>
        <p:spPr>
          <a:xfrm rot="10800000">
            <a:off x="6045581" y="-27635"/>
            <a:ext cx="1719617" cy="1637806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94C14E0E-864E-402E-9014-FA0061283A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t="25241" r="73284" b="40314"/>
          <a:stretch/>
        </p:blipFill>
        <p:spPr>
          <a:xfrm rot="10800000">
            <a:off x="8127374" y="5910"/>
            <a:ext cx="1719617" cy="163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5186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350</TotalTime>
  <Words>12</Words>
  <Application>Microsoft Office PowerPoint</Application>
  <PresentationFormat>Лист A4 (210x297 мм)</PresentationFormat>
  <Paragraphs>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Narrow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12</cp:revision>
  <dcterms:created xsi:type="dcterms:W3CDTF">2026-02-23T19:59:11Z</dcterms:created>
  <dcterms:modified xsi:type="dcterms:W3CDTF">2026-02-25T03:29:51Z</dcterms:modified>
</cp:coreProperties>
</file>