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32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327" r:id="rId15"/>
    <p:sldId id="273" r:id="rId16"/>
    <p:sldId id="274" r:id="rId17"/>
    <p:sldId id="275" r:id="rId18"/>
    <p:sldId id="277" r:id="rId19"/>
    <p:sldId id="278" r:id="rId20"/>
    <p:sldId id="279" r:id="rId21"/>
    <p:sldId id="280" r:id="rId22"/>
    <p:sldId id="328" r:id="rId23"/>
    <p:sldId id="282" r:id="rId24"/>
    <p:sldId id="284" r:id="rId25"/>
    <p:sldId id="288" r:id="rId26"/>
    <p:sldId id="285" r:id="rId27"/>
    <p:sldId id="286" r:id="rId28"/>
    <p:sldId id="289" r:id="rId29"/>
    <p:sldId id="290" r:id="rId30"/>
    <p:sldId id="291" r:id="rId31"/>
    <p:sldId id="292" r:id="rId32"/>
    <p:sldId id="294" r:id="rId33"/>
    <p:sldId id="295" r:id="rId34"/>
    <p:sldId id="296" r:id="rId35"/>
    <p:sldId id="297" r:id="rId36"/>
    <p:sldId id="329" r:id="rId37"/>
    <p:sldId id="331" r:id="rId38"/>
    <p:sldId id="330" r:id="rId39"/>
    <p:sldId id="299" r:id="rId40"/>
    <p:sldId id="303" r:id="rId41"/>
    <p:sldId id="304" r:id="rId42"/>
    <p:sldId id="305" r:id="rId43"/>
    <p:sldId id="306" r:id="rId44"/>
    <p:sldId id="307" r:id="rId45"/>
    <p:sldId id="308" r:id="rId46"/>
    <p:sldId id="310" r:id="rId47"/>
    <p:sldId id="311" r:id="rId48"/>
  </p:sldIdLst>
  <p:sldSz cx="9144000" cy="6858000" type="screen4x3"/>
  <p:notesSz cx="6858000" cy="9144000"/>
  <p:custDataLst>
    <p:tags r:id="rId5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0A83"/>
    <a:srgbClr val="1F08C6"/>
    <a:srgbClr val="1508C4"/>
    <a:srgbClr val="002E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>
      <p:cViewPr varScale="1">
        <p:scale>
          <a:sx n="82" d="100"/>
          <a:sy n="82" d="100"/>
        </p:scale>
        <p:origin x="797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8307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2B4DA6-D526-4718-88DE-56577490007F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F2BCD6-C583-4A56-86EC-4380C69A8E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669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Автор шаблона </a:t>
            </a:r>
            <a:r>
              <a:rPr lang="ru-RU" dirty="0" err="1"/>
              <a:t>Салиш</a:t>
            </a:r>
            <a:r>
              <a:rPr lang="ru-RU" dirty="0"/>
              <a:t> С.С., учитель начальных классов СШ №53 г. Актобе.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2BCD6-C583-4A56-86EC-4380C69A8EF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47721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F2BCD6-C583-4A56-86EC-4380C69A8EF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6895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6" Type="http://schemas.openxmlformats.org/officeDocument/2006/relationships/audio" Target="../media/audio1.wav"/><Relationship Id="rId5" Type="http://schemas.openxmlformats.org/officeDocument/2006/relationships/hyperlink" Target="http://sun-shine-kz.ucoz.ru/" TargetMode="External"/><Relationship Id="rId4" Type="http://schemas.openxmlformats.org/officeDocument/2006/relationships/image" Target="../media/image2.gi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3.wav"/><Relationship Id="rId6" Type="http://schemas.openxmlformats.org/officeDocument/2006/relationships/audio" Target="../media/audio3.wav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3">
            <a:lum/>
          </a:blip>
          <a:srcRect/>
          <a:stretch>
            <a:fillRect l="-9000" r="-11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102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29" y="47144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7534" y="49639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613" y="446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2022" y="3356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853" y="446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7187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453" y="822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462" y="42549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896" y="18864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822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185" y="112479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31" y="89195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712" y="96047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957" y="73029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197" y="73029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2" y="137247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025" y="179930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792" y="170210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948" y="137247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3030" y="182424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109" y="137247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7518" y="166350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7656" y="149972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958" y="175335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133807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392" y="151649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307" y="187653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208" y="228832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14779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349" y="22224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6057" y="195485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453" y="205815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662" y="1986143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205815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88" y="27345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288" y="306415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444" y="27345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605" y="27345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7814" y="2706228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008" y="307780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152" y="286177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8888" y="287854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177" y="381469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723" y="358185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605" y="3296443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729" y="331375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845" y="358447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054" y="366620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334819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87" y="40870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387" y="441665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625" y="453879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704" y="40870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4113" y="437805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913" y="40587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3553" y="446790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9987" y="42310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91" y="473510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704" y="464894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2041" y="497420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9944" y="493697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6048" y="477270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5257" y="470069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6288" y="477270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120" y="542317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948" y="542317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318" y="539487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512" y="57664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7656" y="555042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958" y="58040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538876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07124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9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681" y="650334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227" y="627050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5992" y="604294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446" y="631035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349" y="627312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453" y="610884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896" y="627727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610884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1331913" y="4508276"/>
            <a:ext cx="6840537" cy="1296988"/>
          </a:xfrm>
        </p:spPr>
        <p:txBody>
          <a:bodyPr>
            <a:normAutofit/>
          </a:bodyPr>
          <a:lstStyle>
            <a:lvl5pPr marL="174625" indent="0">
              <a:buNone/>
              <a:defRPr sz="3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4"/>
            <a:r>
              <a:rPr lang="ru-RU" dirty="0"/>
              <a:t>Ваши данные</a:t>
            </a:r>
          </a:p>
        </p:txBody>
      </p:sp>
      <p:sp>
        <p:nvSpPr>
          <p:cNvPr id="195" name="TextBox 194" hidden="1"/>
          <p:cNvSpPr txBox="1"/>
          <p:nvPr userDrawn="1"/>
        </p:nvSpPr>
        <p:spPr>
          <a:xfrm>
            <a:off x="35496" y="539969"/>
            <a:ext cx="90993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 ШАБЛОНА САЛИШ САЛТАНАТ САЛИШЕВНА</a:t>
            </a:r>
          </a:p>
        </p:txBody>
      </p:sp>
      <p:sp>
        <p:nvSpPr>
          <p:cNvPr id="2" name="Прямоугольник 1"/>
          <p:cNvSpPr/>
          <p:nvPr userDrawn="1"/>
        </p:nvSpPr>
        <p:spPr>
          <a:xfrm>
            <a:off x="-36512" y="-27384"/>
            <a:ext cx="168187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hlinkClick r:id="rId5"/>
              </a:rPr>
              <a:t>http://sun-shine-kz.ucoz.ru/</a:t>
            </a:r>
            <a:r>
              <a:rPr lang="ru-RU" sz="1000" dirty="0"/>
              <a:t> 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-15712" y="6669360"/>
            <a:ext cx="163538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solidFill>
                  <a:schemeClr val="bg1"/>
                </a:solidFill>
              </a:rPr>
              <a:t>Автор шаблона </a:t>
            </a:r>
            <a:r>
              <a:rPr lang="ru-RU" sz="1000" dirty="0" err="1">
                <a:solidFill>
                  <a:schemeClr val="bg1"/>
                </a:solidFill>
              </a:rPr>
              <a:t>Салиш</a:t>
            </a:r>
            <a:r>
              <a:rPr lang="ru-RU" sz="1000" dirty="0">
                <a:solidFill>
                  <a:schemeClr val="bg1"/>
                </a:solidFill>
              </a:rPr>
              <a:t> С.С.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Svoya_igra_-_Zastavka_2013.wav"/>
          </p:stSnd>
        </p:sndAc>
      </p:transition>
    </mc:Choice>
    <mc:Fallback xmlns="">
      <p:transition spd="slow">
        <p:sndAc>
          <p:stSnd>
            <p:snd r:embed="rId6" name="Svoya_igra_-_Zastavka_2013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7211144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Категория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457200" y="1600200"/>
            <a:ext cx="8229600" cy="4493095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Ваш вопрос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>
            <a:hlinkClick r:id="" action="ppaction://hlinkshowjump?jump=nextslide">
              <a:snd r:embed="rId2" name="восходящий ряд.wav"/>
            </a:hlinkClick>
          </p:cNvPr>
          <p:cNvSpPr txBox="1"/>
          <p:nvPr userDrawn="1"/>
        </p:nvSpPr>
        <p:spPr>
          <a:xfrm>
            <a:off x="3923928" y="6093296"/>
            <a:ext cx="1298561" cy="646331"/>
          </a:xfrm>
          <a:prstGeom prst="rect">
            <a:avLst/>
          </a:prstGeom>
          <a:solidFill>
            <a:srgbClr val="070A8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>
            <a:hlinkClick r:id="" action="ppaction://hlinkshowjump?jump=nextslide">
              <a:snd r:embed="rId3" name="восходящий ряд.wav"/>
            </a:hlinkClick>
          </p:cNvPr>
          <p:cNvSpPr txBox="1"/>
          <p:nvPr userDrawn="1"/>
        </p:nvSpPr>
        <p:spPr>
          <a:xfrm>
            <a:off x="3779912" y="6093296"/>
            <a:ext cx="1601721" cy="646331"/>
          </a:xfrm>
          <a:prstGeom prst="rect">
            <a:avLst/>
          </a:prstGeom>
          <a:solidFill>
            <a:srgbClr val="070A8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</a:t>
            </a:r>
          </a:p>
        </p:txBody>
      </p:sp>
      <p:pic>
        <p:nvPicPr>
          <p:cNvPr id="8" name="Picture 2" descr="https://festival.1september.ru/articles/604377/presentation/14.jpg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694" b="79306" l="22604" r="819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270" t="20969" r="17247" b="21612"/>
          <a:stretch/>
        </p:blipFill>
        <p:spPr bwMode="auto">
          <a:xfrm>
            <a:off x="1849666" y="2060848"/>
            <a:ext cx="5530646" cy="3937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 userDrawn="1"/>
        </p:nvSpPr>
        <p:spPr>
          <a:xfrm>
            <a:off x="411496" y="332656"/>
            <a:ext cx="38004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Кот в мешке</a:t>
            </a:r>
          </a:p>
        </p:txBody>
      </p:sp>
    </p:spTree>
    <p:extLst>
      <p:ext uri="{BB962C8B-B14F-4D97-AF65-F5344CB8AC3E}">
        <p14:creationId xmlns:p14="http://schemas.microsoft.com/office/powerpoint/2010/main" val="3424862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Svoya_igra_-_Kot_v_Meshke.wav"/>
          </p:stSnd>
        </p:sndAc>
      </p:transition>
    </mc:Choice>
    <mc:Fallback xmlns="">
      <p:transition spd="slow">
        <p:sndAc>
          <p:stSnd>
            <p:snd r:embed="rId6" name="Svoya_igra_-_Kot_v_Meshk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7211144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Категория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457200" y="1600200"/>
            <a:ext cx="8229600" cy="4493095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Ваш ответ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4">
            <a:hlinkClick r:id="rId2" action="ppaction://hlinksldjump"/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84368" y="5930946"/>
            <a:ext cx="1080121" cy="810090"/>
          </a:xfrm>
          <a:prstGeom prst="rect">
            <a:avLst/>
          </a:prstGeom>
          <a:noFill/>
          <a:ln w="1270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6251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949" y="9201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84816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307" y="13866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156824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31" y="40204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712" y="47056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613" y="1166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853" y="40466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197" y="24039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2" y="8825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318" y="85427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Тема 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Рисунок 21"/>
          <p:cNvSpPr>
            <a:spLocks noGrp="1"/>
          </p:cNvSpPr>
          <p:nvPr>
            <p:ph type="pic" sz="quarter" idx="13"/>
          </p:nvPr>
        </p:nvSpPr>
        <p:spPr>
          <a:xfrm>
            <a:off x="514826" y="1616804"/>
            <a:ext cx="8094868" cy="440448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601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949" y="9201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84816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307" y="13866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156824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31" y="40204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712" y="47056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613" y="1166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853" y="40466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197" y="24039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2" y="8825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318" y="85427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Категория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9999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62" r:id="rId4"/>
    <p:sldLayoutId id="2147483660" r:id="rId5"/>
    <p:sldLayoutId id="2147483661" r:id="rId6"/>
    <p:sldLayoutId id="2147483654" r:id="rId7"/>
    <p:sldLayoutId id="2147483655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2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2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2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2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2.wav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13" Type="http://schemas.openxmlformats.org/officeDocument/2006/relationships/slide" Target="slide28.xml"/><Relationship Id="rId18" Type="http://schemas.openxmlformats.org/officeDocument/2006/relationships/slide" Target="slide41.xml"/><Relationship Id="rId3" Type="http://schemas.openxmlformats.org/officeDocument/2006/relationships/slide" Target="slide8.xml"/><Relationship Id="rId21" Type="http://schemas.openxmlformats.org/officeDocument/2006/relationships/slide" Target="slide44.xml"/><Relationship Id="rId7" Type="http://schemas.openxmlformats.org/officeDocument/2006/relationships/slide" Target="slide16.xml"/><Relationship Id="rId12" Type="http://schemas.openxmlformats.org/officeDocument/2006/relationships/slide" Target="slide26.xml"/><Relationship Id="rId17" Type="http://schemas.openxmlformats.org/officeDocument/2006/relationships/slide" Target="slide38.xml"/><Relationship Id="rId2" Type="http://schemas.openxmlformats.org/officeDocument/2006/relationships/notesSlide" Target="../notesSlides/notesSlide1.xml"/><Relationship Id="rId16" Type="http://schemas.openxmlformats.org/officeDocument/2006/relationships/slide" Target="slide34.xml"/><Relationship Id="rId20" Type="http://schemas.openxmlformats.org/officeDocument/2006/relationships/slide" Target="slide4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4.xml"/><Relationship Id="rId11" Type="http://schemas.openxmlformats.org/officeDocument/2006/relationships/slide" Target="slide24.xml"/><Relationship Id="rId5" Type="http://schemas.openxmlformats.org/officeDocument/2006/relationships/slide" Target="slide12.xml"/><Relationship Id="rId15" Type="http://schemas.openxmlformats.org/officeDocument/2006/relationships/slide" Target="slide32.xml"/><Relationship Id="rId23" Type="http://schemas.openxmlformats.org/officeDocument/2006/relationships/image" Target="../media/image11.png"/><Relationship Id="rId10" Type="http://schemas.openxmlformats.org/officeDocument/2006/relationships/slide" Target="slide23.xml"/><Relationship Id="rId19" Type="http://schemas.openxmlformats.org/officeDocument/2006/relationships/slide" Target="slide40.xml"/><Relationship Id="rId4" Type="http://schemas.openxmlformats.org/officeDocument/2006/relationships/slide" Target="slide10.xml"/><Relationship Id="rId9" Type="http://schemas.openxmlformats.org/officeDocument/2006/relationships/slide" Target="slide20.xml"/><Relationship Id="rId14" Type="http://schemas.openxmlformats.org/officeDocument/2006/relationships/slide" Target="slide30.xml"/><Relationship Id="rId22" Type="http://schemas.openxmlformats.org/officeDocument/2006/relationships/slide" Target="slide4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.wav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2">
            <a:extLst>
              <a:ext uri="{FF2B5EF4-FFF2-40B4-BE49-F238E27FC236}">
                <a16:creationId xmlns:a16="http://schemas.microsoft.com/office/drawing/2014/main" id="{84993611-4961-4959-8D2E-D351DCC4F689}"/>
              </a:ext>
            </a:extLst>
          </p:cNvPr>
          <p:cNvSpPr txBox="1">
            <a:spLocks/>
          </p:cNvSpPr>
          <p:nvPr/>
        </p:nvSpPr>
        <p:spPr>
          <a:xfrm>
            <a:off x="1331913" y="4508276"/>
            <a:ext cx="6840537" cy="129698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4000" b="1" dirty="0" err="1">
                <a:solidFill>
                  <a:schemeClr val="bg1"/>
                </a:solidFill>
              </a:rPr>
              <a:t>Тэма</a:t>
            </a:r>
            <a:r>
              <a:rPr lang="ru-RU" sz="4000" b="1" dirty="0">
                <a:solidFill>
                  <a:schemeClr val="bg1"/>
                </a:solidFill>
              </a:rPr>
              <a:t> «Тут </a:t>
            </a:r>
            <a:r>
              <a:rPr lang="ru-RU" sz="4000" b="1" dirty="0" err="1">
                <a:solidFill>
                  <a:schemeClr val="bg1"/>
                </a:solidFill>
              </a:rPr>
              <a:t>мінуўшчына</a:t>
            </a:r>
            <a:r>
              <a:rPr lang="ru-RU" sz="4000" b="1" dirty="0">
                <a:solidFill>
                  <a:schemeClr val="bg1"/>
                </a:solidFill>
              </a:rPr>
              <a:t> </a:t>
            </a:r>
          </a:p>
          <a:p>
            <a:pPr marL="0" indent="0">
              <a:buNone/>
            </a:pPr>
            <a:r>
              <a:rPr lang="ru-RU" sz="4000" b="1" dirty="0">
                <a:solidFill>
                  <a:schemeClr val="bg1"/>
                </a:solidFill>
              </a:rPr>
              <a:t>з </a:t>
            </a:r>
            <a:r>
              <a:rPr lang="ru-RU" sz="4000" b="1" dirty="0" err="1">
                <a:solidFill>
                  <a:schemeClr val="bg1"/>
                </a:solidFill>
              </a:rPr>
              <a:t>сучаснасцю</a:t>
            </a:r>
            <a:r>
              <a:rPr lang="ru-RU" sz="4000" b="1" dirty="0">
                <a:solidFill>
                  <a:schemeClr val="bg1"/>
                </a:solidFill>
              </a:rPr>
              <a:t> </a:t>
            </a:r>
            <a:r>
              <a:rPr lang="ru-RU" sz="4000" b="1" dirty="0" err="1">
                <a:solidFill>
                  <a:schemeClr val="bg1"/>
                </a:solidFill>
              </a:rPr>
              <a:t>сышліся</a:t>
            </a:r>
            <a:r>
              <a:rPr lang="ru-RU" sz="4000" b="1" dirty="0">
                <a:solidFill>
                  <a:schemeClr val="bg1"/>
                </a:solidFill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8128343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У </a:t>
            </a:r>
            <a:r>
              <a:rPr lang="ru-RU" dirty="0" err="1"/>
              <a:t>якім</a:t>
            </a:r>
            <a:r>
              <a:rPr lang="ru-RU" dirty="0"/>
              <a:t> </a:t>
            </a:r>
            <a:r>
              <a:rPr lang="ru-RU" dirty="0" err="1"/>
              <a:t>горадзе</a:t>
            </a:r>
            <a:r>
              <a:rPr lang="ru-RU" dirty="0"/>
              <a:t> </a:t>
            </a:r>
            <a:r>
              <a:rPr lang="ru-RU" dirty="0" err="1"/>
              <a:t>здабываюць</a:t>
            </a:r>
            <a:r>
              <a:rPr lang="ru-RU" dirty="0"/>
              <a:t> </a:t>
            </a:r>
            <a:r>
              <a:rPr lang="ru-RU" dirty="0" err="1"/>
              <a:t>калійныя</a:t>
            </a:r>
            <a:r>
              <a:rPr lang="ru-RU" dirty="0"/>
              <a:t> </a:t>
            </a:r>
            <a:r>
              <a:rPr lang="ru-RU" dirty="0" err="1"/>
              <a:t>солі</a:t>
            </a:r>
            <a:r>
              <a:rPr lang="ru-RU" dirty="0"/>
              <a:t>? 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433D63D-D741-4104-A59C-FB19E0A02F2E}"/>
              </a:ext>
            </a:extLst>
          </p:cNvPr>
          <p:cNvSpPr/>
          <p:nvPr/>
        </p:nvSpPr>
        <p:spPr>
          <a:xfrm>
            <a:off x="491829" y="450094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5400" b="1" dirty="0">
                <a:latin typeface="Franklin Gothic Demi Cond" panose="020B0706030402020204" pitchFamily="34" charset="0"/>
              </a:rPr>
              <a:t>ГАРАДЫ</a:t>
            </a:r>
            <a:endParaRPr lang="ru-RU" sz="8800" dirty="0">
              <a:latin typeface="Franklin Gothic Demi Cond" panose="020B07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081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err="1"/>
              <a:t>Салігорск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4DC908A-1EE8-4ABE-87A0-8EDF064B53F0}"/>
              </a:ext>
            </a:extLst>
          </p:cNvPr>
          <p:cNvSpPr/>
          <p:nvPr/>
        </p:nvSpPr>
        <p:spPr>
          <a:xfrm>
            <a:off x="457200" y="404664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5400" b="1" dirty="0">
                <a:latin typeface="Franklin Gothic Demi Cond" panose="020B0706030402020204" pitchFamily="34" charset="0"/>
              </a:rPr>
              <a:t>ГАРАДЫ</a:t>
            </a:r>
            <a:endParaRPr lang="ru-RU" sz="8800" dirty="0">
              <a:latin typeface="Franklin Gothic Demi Cond" panose="020B07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4911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У </a:t>
            </a:r>
            <a:r>
              <a:rPr lang="ru-RU" dirty="0" err="1"/>
              <a:t>якім</a:t>
            </a:r>
            <a:r>
              <a:rPr lang="ru-RU" dirty="0"/>
              <a:t> </a:t>
            </a:r>
            <a:r>
              <a:rPr lang="ru-RU" dirty="0" err="1"/>
              <a:t>горадзе</a:t>
            </a:r>
            <a:r>
              <a:rPr lang="ru-RU" dirty="0"/>
              <a:t> </a:t>
            </a:r>
            <a:r>
              <a:rPr lang="ru-RU" dirty="0" err="1"/>
              <a:t>вырабляюць</a:t>
            </a:r>
            <a:r>
              <a:rPr lang="ru-RU" dirty="0"/>
              <a:t> </a:t>
            </a:r>
            <a:r>
              <a:rPr lang="ru-RU" dirty="0" err="1"/>
              <a:t>самазвалы</a:t>
            </a:r>
            <a:r>
              <a:rPr lang="ru-RU" dirty="0"/>
              <a:t> </a:t>
            </a:r>
            <a:r>
              <a:rPr lang="ru-RU" dirty="0" err="1"/>
              <a:t>БелАЗ</a:t>
            </a:r>
            <a:r>
              <a:rPr lang="ru-RU" dirty="0"/>
              <a:t>? 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A9CABF3-36FF-4553-8FC8-81B2C89A8A06}"/>
              </a:ext>
            </a:extLst>
          </p:cNvPr>
          <p:cNvSpPr/>
          <p:nvPr/>
        </p:nvSpPr>
        <p:spPr>
          <a:xfrm>
            <a:off x="457200" y="450094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5400" b="1" dirty="0">
                <a:latin typeface="Franklin Gothic Demi Cond" panose="020B0706030402020204" pitchFamily="34" charset="0"/>
              </a:rPr>
              <a:t>ГАРАДЫ</a:t>
            </a:r>
            <a:endParaRPr lang="ru-RU" sz="8800" dirty="0">
              <a:latin typeface="Franklin Gothic Demi Cond" panose="020B07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0841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err="1"/>
              <a:t>Жодзіна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C4C2D64-4262-48A6-B56A-0D11C1965B58}"/>
              </a:ext>
            </a:extLst>
          </p:cNvPr>
          <p:cNvSpPr/>
          <p:nvPr/>
        </p:nvSpPr>
        <p:spPr>
          <a:xfrm>
            <a:off x="502948" y="404664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5400" b="1" dirty="0">
                <a:latin typeface="Franklin Gothic Demi Cond" panose="020B0706030402020204" pitchFamily="34" charset="0"/>
              </a:rPr>
              <a:t>ГАРАДЫ</a:t>
            </a:r>
            <a:endParaRPr lang="ru-RU" sz="8800" dirty="0">
              <a:latin typeface="Franklin Gothic Demi Cond" panose="020B07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8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У </a:t>
            </a:r>
            <a:r>
              <a:rPr lang="ru-RU" dirty="0" err="1"/>
              <a:t>якім</a:t>
            </a:r>
            <a:r>
              <a:rPr lang="ru-RU" dirty="0"/>
              <a:t> </a:t>
            </a:r>
            <a:r>
              <a:rPr lang="ru-RU" dirty="0" err="1"/>
              <a:t>горадзе</a:t>
            </a:r>
            <a:r>
              <a:rPr lang="ru-RU" dirty="0"/>
              <a:t> </a:t>
            </a:r>
            <a:r>
              <a:rPr lang="be-BY" dirty="0"/>
              <a:t>па</a:t>
            </a:r>
            <a:r>
              <a:rPr lang="ru-RU" dirty="0" err="1"/>
              <a:t>буд</a:t>
            </a:r>
            <a:r>
              <a:rPr lang="be-BY" dirty="0" err="1"/>
              <a:t>ван</a:t>
            </a:r>
            <a:r>
              <a:rPr lang="ru-RU" dirty="0" err="1"/>
              <a:t>ая</a:t>
            </a:r>
            <a:r>
              <a:rPr lang="ru-RU" dirty="0"/>
              <a:t> </a:t>
            </a:r>
            <a:r>
              <a:rPr lang="ru-RU" dirty="0" err="1"/>
              <a:t>Беларуская</a:t>
            </a:r>
            <a:r>
              <a:rPr lang="ru-RU" dirty="0"/>
              <a:t> </a:t>
            </a:r>
            <a:r>
              <a:rPr lang="ru-RU" dirty="0" err="1"/>
              <a:t>атамная</a:t>
            </a:r>
            <a:r>
              <a:rPr lang="ru-RU" dirty="0"/>
              <a:t> </a:t>
            </a:r>
            <a:r>
              <a:rPr lang="ru-RU" dirty="0" err="1"/>
              <a:t>электрастанцыя</a:t>
            </a:r>
            <a:r>
              <a:rPr lang="ru-RU" dirty="0"/>
              <a:t>? 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A9CABF3-36FF-4553-8FC8-81B2C89A8A06}"/>
              </a:ext>
            </a:extLst>
          </p:cNvPr>
          <p:cNvSpPr/>
          <p:nvPr/>
        </p:nvSpPr>
        <p:spPr>
          <a:xfrm>
            <a:off x="467544" y="404664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5400" b="1" dirty="0">
                <a:latin typeface="Franklin Gothic Demi Cond" panose="020B0706030402020204" pitchFamily="34" charset="0"/>
              </a:rPr>
              <a:t>ГАРАДЫ</a:t>
            </a:r>
            <a:endParaRPr lang="ru-RU" sz="8800" dirty="0">
              <a:latin typeface="Franklin Gothic Demi Cond" panose="020B07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4923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err="1"/>
              <a:t>Астравец</a:t>
            </a:r>
            <a:endParaRPr lang="ru-RU" dirty="0"/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55A58E9-2D99-45B5-A1D6-8336D14B0AAC}"/>
              </a:ext>
            </a:extLst>
          </p:cNvPr>
          <p:cNvSpPr/>
          <p:nvPr/>
        </p:nvSpPr>
        <p:spPr>
          <a:xfrm>
            <a:off x="479198" y="450094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5400" b="1" dirty="0">
                <a:latin typeface="Franklin Gothic Demi Cond" panose="020B0706030402020204" pitchFamily="34" charset="0"/>
              </a:rPr>
              <a:t>ГАРАДЫ</a:t>
            </a:r>
            <a:endParaRPr lang="ru-RU" sz="8800" dirty="0">
              <a:latin typeface="Franklin Gothic Demi Cond" panose="020B07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8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восходящий ряд.wav"/>
          </p:stSnd>
        </p:sndAc>
      </p:transition>
    </mc:Choice>
    <mc:Fallback xmlns="">
      <p:transition spd="slow">
        <p:sndAc>
          <p:stSnd>
            <p:snd r:embed="rId4" name="восходящий ряд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Категория 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Чаму</a:t>
            </a:r>
            <a:r>
              <a:rPr lang="ru-RU" dirty="0"/>
              <a:t> </a:t>
            </a:r>
            <a:r>
              <a:rPr lang="ru-RU" dirty="0" err="1"/>
              <a:t>пра</a:t>
            </a:r>
            <a:r>
              <a:rPr lang="ru-RU" dirty="0"/>
              <a:t> </a:t>
            </a:r>
            <a:r>
              <a:rPr lang="ru-RU" dirty="0" err="1"/>
              <a:t>Астравец</a:t>
            </a:r>
            <a:r>
              <a:rPr lang="ru-RU" dirty="0"/>
              <a:t> </a:t>
            </a:r>
            <a:r>
              <a:rPr lang="ru-RU" dirty="0" err="1"/>
              <a:t>кажуць</a:t>
            </a:r>
            <a:r>
              <a:rPr lang="ru-RU" dirty="0"/>
              <a:t>, </a:t>
            </a:r>
            <a:r>
              <a:rPr lang="ru-RU" dirty="0" err="1"/>
              <a:t>што</a:t>
            </a:r>
            <a:r>
              <a:rPr lang="ru-RU" dirty="0"/>
              <a:t> тут </a:t>
            </a:r>
            <a:r>
              <a:rPr lang="ru-RU" dirty="0" err="1"/>
              <a:t>мінуўшчына</a:t>
            </a:r>
            <a:r>
              <a:rPr lang="ru-RU" dirty="0"/>
              <a:t> </a:t>
            </a:r>
            <a:r>
              <a:rPr lang="ru-RU" dirty="0" err="1"/>
              <a:t>сустрэлася</a:t>
            </a:r>
            <a:r>
              <a:rPr lang="ru-RU" dirty="0"/>
              <a:t> </a:t>
            </a:r>
          </a:p>
          <a:p>
            <a:pPr marL="0" indent="0">
              <a:buNone/>
            </a:pPr>
            <a:r>
              <a:rPr lang="ru-RU" dirty="0"/>
              <a:t>   з </a:t>
            </a:r>
            <a:r>
              <a:rPr lang="ru-RU" dirty="0" err="1"/>
              <a:t>сучаснасцю</a:t>
            </a:r>
            <a:r>
              <a:rPr lang="ru-RU" dirty="0"/>
              <a:t>? 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A679F8E-DEAA-472D-A05F-CBD22AD3D2DE}"/>
              </a:ext>
            </a:extLst>
          </p:cNvPr>
          <p:cNvSpPr/>
          <p:nvPr/>
        </p:nvSpPr>
        <p:spPr>
          <a:xfrm>
            <a:off x="309938" y="274638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5400" b="1" dirty="0">
                <a:latin typeface="Franklin Gothic Demi Cond" panose="020B0706030402020204" pitchFamily="34" charset="0"/>
              </a:rPr>
              <a:t>ГАРАДЫ</a:t>
            </a:r>
            <a:endParaRPr lang="ru-RU" sz="8800" dirty="0">
              <a:latin typeface="Franklin Gothic Demi Cond" panose="020B07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0841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be-BY" dirty="0"/>
              <a:t>Месца</a:t>
            </a:r>
            <a:r>
              <a:rPr lang="ru-RU" dirty="0"/>
              <a:t> мае </a:t>
            </a:r>
            <a:r>
              <a:rPr lang="ru-RU" dirty="0" err="1"/>
              <a:t>старажытную</a:t>
            </a:r>
            <a:r>
              <a:rPr lang="ru-RU" dirty="0"/>
              <a:t> </a:t>
            </a:r>
            <a:r>
              <a:rPr lang="ru-RU" dirty="0" err="1"/>
              <a:t>гісторыю</a:t>
            </a:r>
            <a:r>
              <a:rPr lang="ru-RU" dirty="0"/>
              <a:t>, але </a:t>
            </a:r>
            <a:r>
              <a:rPr lang="ru-RU" dirty="0" err="1"/>
              <a:t>цяпер</a:t>
            </a:r>
            <a:r>
              <a:rPr lang="ru-RU" dirty="0"/>
              <a:t> тут </a:t>
            </a:r>
            <a:r>
              <a:rPr lang="be-BY" dirty="0"/>
              <a:t>па</a:t>
            </a:r>
            <a:r>
              <a:rPr lang="ru-RU" dirty="0" err="1"/>
              <a:t>буд</a:t>
            </a:r>
            <a:r>
              <a:rPr lang="be-BY" dirty="0" err="1"/>
              <a:t>аваная</a:t>
            </a:r>
            <a:r>
              <a:rPr lang="ru-RU" dirty="0"/>
              <a:t> </a:t>
            </a:r>
            <a:r>
              <a:rPr lang="ru-RU" dirty="0" err="1"/>
              <a:t>сучасная</a:t>
            </a:r>
            <a:r>
              <a:rPr lang="ru-RU" dirty="0"/>
              <a:t> АЭС</a:t>
            </a: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090222E-EEF8-4EA9-855E-7E4AB4511FB9}"/>
              </a:ext>
            </a:extLst>
          </p:cNvPr>
          <p:cNvSpPr/>
          <p:nvPr/>
        </p:nvSpPr>
        <p:spPr>
          <a:xfrm>
            <a:off x="445103" y="450094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5400" b="1" dirty="0">
                <a:latin typeface="Franklin Gothic Demi Cond" panose="020B0706030402020204" pitchFamily="34" charset="0"/>
              </a:rPr>
              <a:t>ГАРАДЫ</a:t>
            </a:r>
            <a:endParaRPr lang="ru-RU" sz="8800" dirty="0">
              <a:latin typeface="Franklin Gothic Demi Cond" panose="020B07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8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Што</a:t>
            </a:r>
            <a:r>
              <a:rPr lang="ru-RU" dirty="0"/>
              <a:t> </a:t>
            </a:r>
            <a:r>
              <a:rPr lang="ru-RU" dirty="0" err="1"/>
              <a:t>вырабляюць</a:t>
            </a:r>
            <a:r>
              <a:rPr lang="ru-RU" dirty="0"/>
              <a:t> у </a:t>
            </a:r>
            <a:r>
              <a:rPr lang="ru-RU" dirty="0" err="1"/>
              <a:t>Наваполацку</a:t>
            </a:r>
            <a:r>
              <a:rPr lang="ru-RU" dirty="0"/>
              <a:t>? 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FFA6B1B-4882-417E-81AB-DE717648A145}"/>
              </a:ext>
            </a:extLst>
          </p:cNvPr>
          <p:cNvSpPr/>
          <p:nvPr/>
        </p:nvSpPr>
        <p:spPr>
          <a:xfrm>
            <a:off x="539552" y="419176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600" b="1" dirty="0">
                <a:latin typeface="Franklin Gothic Demi Cond" panose="020B0706030402020204" pitchFamily="34" charset="0"/>
              </a:rPr>
              <a:t>ВЫТВОРЧАСЦЬ</a:t>
            </a:r>
          </a:p>
        </p:txBody>
      </p:sp>
    </p:spTree>
    <p:extLst>
      <p:ext uri="{BB962C8B-B14F-4D97-AF65-F5344CB8AC3E}">
        <p14:creationId xmlns:p14="http://schemas.microsoft.com/office/powerpoint/2010/main" val="784522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be-BY" dirty="0"/>
              <a:t>Бензін і іншыя нафтапрадукты</a:t>
            </a:r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A4DF3B3-7E73-40DE-887D-9FCD842A6EB7}"/>
              </a:ext>
            </a:extLst>
          </p:cNvPr>
          <p:cNvSpPr/>
          <p:nvPr/>
        </p:nvSpPr>
        <p:spPr>
          <a:xfrm>
            <a:off x="496366" y="404664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600" b="1" dirty="0">
                <a:latin typeface="Franklin Gothic Demi Cond" panose="020B0706030402020204" pitchFamily="34" charset="0"/>
              </a:rPr>
              <a:t>ВЫТВОРЧАСЦЬ</a:t>
            </a:r>
          </a:p>
        </p:txBody>
      </p:sp>
    </p:spTree>
    <p:extLst>
      <p:ext uri="{BB962C8B-B14F-4D97-AF65-F5344CB8AC3E}">
        <p14:creationId xmlns:p14="http://schemas.microsoft.com/office/powerpoint/2010/main" val="755889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9E229A5C-E5F2-4EC9-95D7-A62912B44264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447481"/>
            <a:ext cx="7474743" cy="4983162"/>
          </a:xfr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C0CC1CBD-63A4-44F8-A80F-A92020956B7F}"/>
              </a:ext>
            </a:extLst>
          </p:cNvPr>
          <p:cNvSpPr/>
          <p:nvPr/>
        </p:nvSpPr>
        <p:spPr>
          <a:xfrm>
            <a:off x="2771800" y="450094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5400" b="1" dirty="0">
                <a:latin typeface="Franklin Gothic Demi Cond" panose="020B0706030402020204" pitchFamily="34" charset="0"/>
              </a:rPr>
              <a:t>ГАРАДЫ</a:t>
            </a:r>
            <a:endParaRPr lang="ru-RU" sz="8800" dirty="0">
              <a:latin typeface="Franklin Gothic Demi Cond" panose="020B07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901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e-BY" dirty="0"/>
              <a:t>Што атрымліваюць з калійных солей? 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0AA2528-09CF-4097-8572-26CF051D81A5}"/>
              </a:ext>
            </a:extLst>
          </p:cNvPr>
          <p:cNvSpPr/>
          <p:nvPr/>
        </p:nvSpPr>
        <p:spPr>
          <a:xfrm>
            <a:off x="467544" y="450094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600" b="1" dirty="0">
                <a:latin typeface="Franklin Gothic Demi Cond" panose="020B0706030402020204" pitchFamily="34" charset="0"/>
              </a:rPr>
              <a:t>ВЫТВОРЧАСЦЬ</a:t>
            </a:r>
          </a:p>
        </p:txBody>
      </p:sp>
    </p:spTree>
    <p:extLst>
      <p:ext uri="{BB962C8B-B14F-4D97-AF65-F5344CB8AC3E}">
        <p14:creationId xmlns:p14="http://schemas.microsoft.com/office/powerpoint/2010/main" val="94636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err="1"/>
              <a:t>Мінеральныя</a:t>
            </a:r>
            <a:r>
              <a:rPr lang="ru-RU" dirty="0"/>
              <a:t> </a:t>
            </a:r>
            <a:r>
              <a:rPr lang="ru-RU" dirty="0" err="1"/>
              <a:t>ўгнаенні</a:t>
            </a:r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5D3E208-A82E-464A-A1AD-FD98FB20DACF}"/>
              </a:ext>
            </a:extLst>
          </p:cNvPr>
          <p:cNvSpPr/>
          <p:nvPr/>
        </p:nvSpPr>
        <p:spPr>
          <a:xfrm>
            <a:off x="468079" y="461385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600" b="1" dirty="0">
                <a:latin typeface="Franklin Gothic Demi Cond" panose="020B0706030402020204" pitchFamily="34" charset="0"/>
              </a:rPr>
              <a:t>ВЫТВОРЧАСЦЬ</a:t>
            </a:r>
          </a:p>
        </p:txBody>
      </p:sp>
    </p:spTree>
    <p:extLst>
      <p:ext uri="{BB962C8B-B14F-4D97-AF65-F5344CB8AC3E}">
        <p14:creationId xmlns:p14="http://schemas.microsoft.com/office/powerpoint/2010/main" val="1895172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Дзе</a:t>
            </a:r>
            <a:r>
              <a:rPr lang="ru-RU" dirty="0"/>
              <a:t> </a:t>
            </a:r>
            <a:r>
              <a:rPr lang="ru-RU" dirty="0" err="1"/>
              <a:t>працуюць</a:t>
            </a:r>
            <a:r>
              <a:rPr lang="ru-RU" dirty="0"/>
              <a:t> </a:t>
            </a:r>
            <a:r>
              <a:rPr lang="ru-RU" dirty="0" err="1"/>
              <a:t>БелАЗы</a:t>
            </a:r>
            <a:r>
              <a:rPr lang="ru-RU" dirty="0"/>
              <a:t>? 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0AA2528-09CF-4097-8572-26CF051D81A5}"/>
              </a:ext>
            </a:extLst>
          </p:cNvPr>
          <p:cNvSpPr/>
          <p:nvPr/>
        </p:nvSpPr>
        <p:spPr>
          <a:xfrm>
            <a:off x="467544" y="450094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600" b="1" dirty="0">
                <a:latin typeface="Franklin Gothic Demi Cond" panose="020B0706030402020204" pitchFamily="34" charset="0"/>
              </a:rPr>
              <a:t>ВЫТВОРЧАСЦЬ</a:t>
            </a:r>
          </a:p>
        </p:txBody>
      </p:sp>
    </p:spTree>
    <p:extLst>
      <p:ext uri="{BB962C8B-B14F-4D97-AF65-F5344CB8AC3E}">
        <p14:creationId xmlns:p14="http://schemas.microsoft.com/office/powerpoint/2010/main" val="1735109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У </a:t>
            </a:r>
            <a:r>
              <a:rPr lang="ru-RU" dirty="0" err="1"/>
              <a:t>кар’ерах</a:t>
            </a:r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24A83A1-E4C1-4DCC-B9D4-1719BD252E50}"/>
              </a:ext>
            </a:extLst>
          </p:cNvPr>
          <p:cNvSpPr/>
          <p:nvPr/>
        </p:nvSpPr>
        <p:spPr>
          <a:xfrm>
            <a:off x="491073" y="450094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600" b="1" dirty="0">
                <a:latin typeface="Franklin Gothic Demi Cond" panose="020B0706030402020204" pitchFamily="34" charset="0"/>
              </a:rPr>
              <a:t>ВЫТВОРЧАСЦЬ</a:t>
            </a:r>
          </a:p>
        </p:txBody>
      </p:sp>
    </p:spTree>
    <p:extLst>
      <p:ext uri="{BB962C8B-B14F-4D97-AF65-F5344CB8AC3E}">
        <p14:creationId xmlns:p14="http://schemas.microsoft.com/office/powerpoint/2010/main" val="23379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Для </a:t>
            </a:r>
            <a:r>
              <a:rPr lang="ru-RU" dirty="0" err="1"/>
              <a:t>чаго</a:t>
            </a:r>
            <a:r>
              <a:rPr lang="ru-RU" dirty="0"/>
              <a:t> </a:t>
            </a:r>
            <a:r>
              <a:rPr lang="ru-RU" dirty="0" err="1"/>
              <a:t>патрэбныя</a:t>
            </a:r>
            <a:r>
              <a:rPr lang="ru-RU" dirty="0"/>
              <a:t> </a:t>
            </a:r>
            <a:r>
              <a:rPr lang="ru-RU" dirty="0" err="1"/>
              <a:t>мінеральныя</a:t>
            </a:r>
            <a:r>
              <a:rPr lang="ru-RU" dirty="0"/>
              <a:t> </a:t>
            </a:r>
            <a:r>
              <a:rPr lang="ru-RU" dirty="0" err="1"/>
              <a:t>ўгнаенні</a:t>
            </a:r>
            <a:r>
              <a:rPr lang="ru-RU" dirty="0"/>
              <a:t>? 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C63A83B-F3C5-468B-91F6-500CCA38DF6D}"/>
              </a:ext>
            </a:extLst>
          </p:cNvPr>
          <p:cNvSpPr/>
          <p:nvPr/>
        </p:nvSpPr>
        <p:spPr>
          <a:xfrm>
            <a:off x="611560" y="450094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600" b="1" dirty="0">
                <a:latin typeface="Franklin Gothic Demi Cond" panose="020B0706030402020204" pitchFamily="34" charset="0"/>
              </a:rPr>
              <a:t>ВЫТВОРЧАСЦЬ</a:t>
            </a:r>
          </a:p>
        </p:txBody>
      </p:sp>
    </p:spTree>
    <p:extLst>
      <p:ext uri="{BB962C8B-B14F-4D97-AF65-F5344CB8AC3E}">
        <p14:creationId xmlns:p14="http://schemas.microsoft.com/office/powerpoint/2010/main" val="1463380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1.wav"/>
          </p:stSnd>
        </p:sndAc>
      </p:transition>
    </mc:Choice>
    <mc:Fallback xmlns="">
      <p:transition spd="slow">
        <p:sndAc>
          <p:stSnd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be-BY" dirty="0"/>
              <a:t>Каб атрымліваць высокія ўраджаі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5EB9B8A-C718-434C-B281-8A556BF30B6B}"/>
              </a:ext>
            </a:extLst>
          </p:cNvPr>
          <p:cNvSpPr/>
          <p:nvPr/>
        </p:nvSpPr>
        <p:spPr>
          <a:xfrm>
            <a:off x="467544" y="450094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600" b="1" dirty="0">
                <a:latin typeface="Franklin Gothic Demi Cond" panose="020B0706030402020204" pitchFamily="34" charset="0"/>
              </a:rPr>
              <a:t>ВЫТВОРЧАСЦЬ</a:t>
            </a:r>
          </a:p>
        </p:txBody>
      </p:sp>
    </p:spTree>
    <p:extLst>
      <p:ext uri="{BB962C8B-B14F-4D97-AF65-F5344CB8AC3E}">
        <p14:creationId xmlns:p14="http://schemas.microsoft.com/office/powerpoint/2010/main" val="1848567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восходящий ряд.wav"/>
          </p:stSnd>
        </p:sndAc>
      </p:transition>
    </mc:Choice>
    <mc:Fallback xmlns="">
      <p:transition spd="slow">
        <p:sndAc>
          <p:stSnd>
            <p:snd r:embed="rId4" name="восходящий ряд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e-BY" dirty="0"/>
              <a:t>Чаму прадукцыя Наваполацкага завода вядомая за межамі Беларусі?</a:t>
            </a:r>
            <a:br>
              <a:rPr lang="be-BY" dirty="0"/>
            </a:b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41C8315-DACF-4B68-BDEF-AC1F3E497F32}"/>
              </a:ext>
            </a:extLst>
          </p:cNvPr>
          <p:cNvSpPr/>
          <p:nvPr/>
        </p:nvSpPr>
        <p:spPr>
          <a:xfrm>
            <a:off x="467544" y="450094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600" b="1" dirty="0">
                <a:latin typeface="Franklin Gothic Demi Cond" panose="020B0706030402020204" pitchFamily="34" charset="0"/>
              </a:rPr>
              <a:t>ВЫТВОРЧАСЦЬ</a:t>
            </a:r>
          </a:p>
        </p:txBody>
      </p:sp>
    </p:spTree>
    <p:extLst>
      <p:ext uri="{BB962C8B-B14F-4D97-AF65-F5344CB8AC3E}">
        <p14:creationId xmlns:p14="http://schemas.microsoft.com/office/powerpoint/2010/main" val="64288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be-BY" dirty="0"/>
              <a:t>Яна пастаўляецца ў еўрапейскія краіны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26728EA-8DE1-49A7-A81A-D30DA925D388}"/>
              </a:ext>
            </a:extLst>
          </p:cNvPr>
          <p:cNvSpPr/>
          <p:nvPr/>
        </p:nvSpPr>
        <p:spPr>
          <a:xfrm>
            <a:off x="457200" y="450094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600" b="1" dirty="0">
                <a:latin typeface="Franklin Gothic Demi Cond" panose="020B0706030402020204" pitchFamily="34" charset="0"/>
              </a:rPr>
              <a:t>ВЫТВОРЧАСЦЬ</a:t>
            </a:r>
          </a:p>
        </p:txBody>
      </p:sp>
    </p:spTree>
    <p:extLst>
      <p:ext uri="{BB962C8B-B14F-4D97-AF65-F5344CB8AC3E}">
        <p14:creationId xmlns:p14="http://schemas.microsoft.com/office/powerpoint/2010/main" val="98432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e-BY" dirty="0"/>
              <a:t>Як называецца чалавек, які дабывае калійныя солі? 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8CDBF6A-197A-4D81-989E-F4E50D5FAE9A}"/>
              </a:ext>
            </a:extLst>
          </p:cNvPr>
          <p:cNvSpPr/>
          <p:nvPr/>
        </p:nvSpPr>
        <p:spPr>
          <a:xfrm>
            <a:off x="456978" y="450094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5400" b="1" dirty="0">
                <a:latin typeface="Franklin Gothic Demi Cond" panose="020B0706030402020204" pitchFamily="34" charset="0"/>
              </a:rPr>
              <a:t>ПРАФЕСІІ</a:t>
            </a:r>
          </a:p>
        </p:txBody>
      </p:sp>
    </p:spTree>
    <p:extLst>
      <p:ext uri="{BB962C8B-B14F-4D97-AF65-F5344CB8AC3E}">
        <p14:creationId xmlns:p14="http://schemas.microsoft.com/office/powerpoint/2010/main" val="2764155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err="1"/>
              <a:t>Шахцёр</a:t>
            </a:r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861E873-43C4-4428-88F9-EA11F095320C}"/>
              </a:ext>
            </a:extLst>
          </p:cNvPr>
          <p:cNvSpPr/>
          <p:nvPr/>
        </p:nvSpPr>
        <p:spPr>
          <a:xfrm>
            <a:off x="467544" y="450094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5400" b="1" dirty="0">
                <a:latin typeface="Franklin Gothic Demi Cond" panose="020B0706030402020204" pitchFamily="34" charset="0"/>
              </a:rPr>
              <a:t>ПРАФЕСІІ</a:t>
            </a:r>
          </a:p>
        </p:txBody>
      </p:sp>
    </p:spTree>
    <p:extLst>
      <p:ext uri="{BB962C8B-B14F-4D97-AF65-F5344CB8AC3E}">
        <p14:creationId xmlns:p14="http://schemas.microsoft.com/office/powerpoint/2010/main" val="3091391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643CD71-5A8B-4E43-A69A-B604D3E9F3C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4" b="-158"/>
          <a:stretch/>
        </p:blipFill>
        <p:spPr>
          <a:xfrm>
            <a:off x="524566" y="1124744"/>
            <a:ext cx="8094868" cy="5292587"/>
          </a:xfr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25C1218-EE8A-49B2-9D92-A795008E058C}"/>
              </a:ext>
            </a:extLst>
          </p:cNvPr>
          <p:cNvSpPr/>
          <p:nvPr/>
        </p:nvSpPr>
        <p:spPr>
          <a:xfrm>
            <a:off x="2699792" y="152637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600" b="1" dirty="0">
                <a:latin typeface="Franklin Gothic Demi Cond" panose="020B0706030402020204" pitchFamily="34" charset="0"/>
              </a:rPr>
              <a:t>ВЫТВОРЧАСЦЬ</a:t>
            </a:r>
          </a:p>
        </p:txBody>
      </p:sp>
    </p:spTree>
    <p:extLst>
      <p:ext uri="{BB962C8B-B14F-4D97-AF65-F5344CB8AC3E}">
        <p14:creationId xmlns:p14="http://schemas.microsoft.com/office/powerpoint/2010/main" val="2416921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Як </a:t>
            </a:r>
            <a:r>
              <a:rPr lang="ru-RU" dirty="0" err="1"/>
              <a:t>называюцца</a:t>
            </a:r>
            <a:r>
              <a:rPr lang="ru-RU" dirty="0"/>
              <a:t> </a:t>
            </a:r>
            <a:r>
              <a:rPr lang="ru-RU" dirty="0" err="1"/>
              <a:t>спецыялісты</a:t>
            </a:r>
            <a:r>
              <a:rPr lang="ru-RU" dirty="0"/>
              <a:t>, </a:t>
            </a:r>
            <a:r>
              <a:rPr lang="ru-RU" dirty="0" err="1"/>
              <a:t>якія</a:t>
            </a:r>
            <a:r>
              <a:rPr lang="ru-RU" dirty="0"/>
              <a:t> </a:t>
            </a:r>
            <a:r>
              <a:rPr lang="ru-RU" dirty="0" err="1"/>
              <a:t>прац</a:t>
            </a:r>
            <a:r>
              <a:rPr lang="be-BY" dirty="0"/>
              <a:t>ую</a:t>
            </a:r>
            <a:r>
              <a:rPr lang="ru-RU" dirty="0" err="1"/>
              <a:t>ць</a:t>
            </a:r>
            <a:r>
              <a:rPr lang="ru-RU" dirty="0"/>
              <a:t> на АЭС? 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6E98FEC-F2DC-494F-8F12-5B1F0C2638CE}"/>
              </a:ext>
            </a:extLst>
          </p:cNvPr>
          <p:cNvSpPr/>
          <p:nvPr/>
        </p:nvSpPr>
        <p:spPr>
          <a:xfrm>
            <a:off x="467544" y="404664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5400" b="1" dirty="0">
                <a:latin typeface="Franklin Gothic Demi Cond" panose="020B0706030402020204" pitchFamily="34" charset="0"/>
              </a:rPr>
              <a:t>ПРАФЕСІІ</a:t>
            </a:r>
          </a:p>
        </p:txBody>
      </p:sp>
    </p:spTree>
    <p:extLst>
      <p:ext uri="{BB962C8B-B14F-4D97-AF65-F5344CB8AC3E}">
        <p14:creationId xmlns:p14="http://schemas.microsoft.com/office/powerpoint/2010/main" val="175302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err="1"/>
              <a:t>Атамшчыкі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7BC0C31-4116-4750-86CF-A34CA802BA6B}"/>
              </a:ext>
            </a:extLst>
          </p:cNvPr>
          <p:cNvSpPr/>
          <p:nvPr/>
        </p:nvSpPr>
        <p:spPr>
          <a:xfrm>
            <a:off x="467544" y="450094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5400" b="1" dirty="0">
                <a:latin typeface="Franklin Gothic Demi Cond" panose="020B0706030402020204" pitchFamily="34" charset="0"/>
              </a:rPr>
              <a:t>ПРАФЕСІІ</a:t>
            </a:r>
          </a:p>
        </p:txBody>
      </p:sp>
    </p:spTree>
    <p:extLst>
      <p:ext uri="{BB962C8B-B14F-4D97-AF65-F5344CB8AC3E}">
        <p14:creationId xmlns:p14="http://schemas.microsoft.com/office/powerpoint/2010/main" val="1900998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Якія</a:t>
            </a:r>
            <a:r>
              <a:rPr lang="ru-RU" dirty="0"/>
              <a:t> </a:t>
            </a:r>
            <a:r>
              <a:rPr lang="ru-RU" dirty="0" err="1"/>
              <a:t>спецыялісты</a:t>
            </a:r>
            <a:r>
              <a:rPr lang="ru-RU" dirty="0"/>
              <a:t> </a:t>
            </a:r>
            <a:r>
              <a:rPr lang="ru-RU" dirty="0" err="1"/>
              <a:t>працуюць</a:t>
            </a:r>
            <a:r>
              <a:rPr lang="ru-RU" dirty="0"/>
              <a:t> на </a:t>
            </a:r>
            <a:r>
              <a:rPr lang="ru-RU" dirty="0" err="1"/>
              <a:t>нафтаперапрацоўчым</a:t>
            </a:r>
            <a:r>
              <a:rPr lang="ru-RU" dirty="0"/>
              <a:t> </a:t>
            </a:r>
            <a:r>
              <a:rPr lang="ru-RU" dirty="0" err="1"/>
              <a:t>заводзе</a:t>
            </a:r>
            <a:r>
              <a:rPr lang="ru-RU" dirty="0"/>
              <a:t>?</a:t>
            </a:r>
            <a:br>
              <a:rPr lang="ru-RU" dirty="0"/>
            </a:b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4C58B8D-DD04-483B-B3DA-11CD8E89BED4}"/>
              </a:ext>
            </a:extLst>
          </p:cNvPr>
          <p:cNvSpPr/>
          <p:nvPr/>
        </p:nvSpPr>
        <p:spPr>
          <a:xfrm>
            <a:off x="550450" y="404664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5400" b="1" dirty="0">
                <a:latin typeface="Franklin Gothic Demi Cond" panose="020B0706030402020204" pitchFamily="34" charset="0"/>
              </a:rPr>
              <a:t>ПРАФЕСІІ</a:t>
            </a:r>
          </a:p>
        </p:txBody>
      </p:sp>
    </p:spTree>
    <p:extLst>
      <p:ext uri="{BB962C8B-B14F-4D97-AF65-F5344CB8AC3E}">
        <p14:creationId xmlns:p14="http://schemas.microsoft.com/office/powerpoint/2010/main" val="2639359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err="1"/>
              <a:t>Перапрацоўшчыкі</a:t>
            </a:r>
            <a:r>
              <a:rPr lang="ru-RU" dirty="0"/>
              <a:t> </a:t>
            </a:r>
            <a:r>
              <a:rPr lang="ru-RU" dirty="0" err="1"/>
              <a:t>нафты</a:t>
            </a:r>
            <a:r>
              <a:rPr lang="ru-RU" dirty="0"/>
              <a:t>, </a:t>
            </a:r>
            <a:r>
              <a:rPr lang="ru-RU" dirty="0" err="1"/>
              <a:t>інжынеры</a:t>
            </a:r>
            <a:r>
              <a:rPr lang="ru-RU" dirty="0"/>
              <a:t>, </a:t>
            </a:r>
            <a:r>
              <a:rPr lang="ru-RU" dirty="0" err="1"/>
              <a:t>мантажнікі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BF1DE10-6EA9-4176-BF5C-206A30819B8F}"/>
              </a:ext>
            </a:extLst>
          </p:cNvPr>
          <p:cNvSpPr/>
          <p:nvPr/>
        </p:nvSpPr>
        <p:spPr>
          <a:xfrm>
            <a:off x="502948" y="413570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5400" b="1" dirty="0">
                <a:latin typeface="Franklin Gothic Demi Cond" panose="020B0706030402020204" pitchFamily="34" charset="0"/>
              </a:rPr>
              <a:t>ПРАФЕСІІ</a:t>
            </a:r>
          </a:p>
        </p:txBody>
      </p:sp>
    </p:spTree>
    <p:extLst>
      <p:ext uri="{BB962C8B-B14F-4D97-AF65-F5344CB8AC3E}">
        <p14:creationId xmlns:p14="http://schemas.microsoft.com/office/powerpoint/2010/main" val="3163896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Категория 3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Чаму</a:t>
            </a:r>
            <a:r>
              <a:rPr lang="ru-RU" dirty="0"/>
              <a:t> </a:t>
            </a:r>
            <a:r>
              <a:rPr lang="ru-RU" dirty="0" err="1"/>
              <a:t>праца</a:t>
            </a:r>
            <a:r>
              <a:rPr lang="ru-RU" dirty="0"/>
              <a:t> </a:t>
            </a:r>
            <a:r>
              <a:rPr lang="ru-RU" dirty="0" err="1"/>
              <a:t>шахцёра</a:t>
            </a:r>
            <a:r>
              <a:rPr lang="ru-RU" dirty="0"/>
              <a:t> важная для </a:t>
            </a:r>
            <a:r>
              <a:rPr lang="ru-RU" dirty="0" err="1"/>
              <a:t>краіны</a:t>
            </a:r>
            <a:r>
              <a:rPr lang="ru-RU" dirty="0"/>
              <a:t>? 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C331890-F15F-4892-B44F-09A7BB1B0698}"/>
              </a:ext>
            </a:extLst>
          </p:cNvPr>
          <p:cNvSpPr/>
          <p:nvPr/>
        </p:nvSpPr>
        <p:spPr>
          <a:xfrm>
            <a:off x="179512" y="323111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5400" b="1" dirty="0">
                <a:latin typeface="Franklin Gothic Demi Cond" panose="020B0706030402020204" pitchFamily="34" charset="0"/>
              </a:rPr>
              <a:t>ПРАФЕСІІ</a:t>
            </a:r>
          </a:p>
        </p:txBody>
      </p:sp>
    </p:spTree>
    <p:extLst>
      <p:ext uri="{BB962C8B-B14F-4D97-AF65-F5344CB8AC3E}">
        <p14:creationId xmlns:p14="http://schemas.microsoft.com/office/powerpoint/2010/main" val="1057838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1.wav"/>
          </p:stSnd>
        </p:sndAc>
      </p:transition>
    </mc:Choice>
    <mc:Fallback xmlns="">
      <p:transition spd="slow">
        <p:sndAc>
          <p:stSnd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err="1"/>
              <a:t>Ён</a:t>
            </a:r>
            <a:r>
              <a:rPr lang="ru-RU" dirty="0"/>
              <a:t> </a:t>
            </a:r>
            <a:r>
              <a:rPr lang="ru-RU" dirty="0" err="1"/>
              <a:t>здабывае</a:t>
            </a:r>
            <a:r>
              <a:rPr lang="ru-RU" dirty="0"/>
              <a:t> </a:t>
            </a:r>
            <a:r>
              <a:rPr lang="ru-RU" dirty="0" err="1"/>
              <a:t>солі</a:t>
            </a:r>
            <a:r>
              <a:rPr lang="ru-RU" dirty="0"/>
              <a:t> для </a:t>
            </a:r>
            <a:r>
              <a:rPr lang="ru-RU" dirty="0" err="1"/>
              <a:t>вытворчасці</a:t>
            </a:r>
            <a:r>
              <a:rPr lang="ru-RU" dirty="0"/>
              <a:t> </a:t>
            </a:r>
            <a:r>
              <a:rPr lang="ru-RU" dirty="0" err="1"/>
              <a:t>ўгнаенняў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6DD008A-6710-41D3-A05E-335EA7659ABD}"/>
              </a:ext>
            </a:extLst>
          </p:cNvPr>
          <p:cNvSpPr/>
          <p:nvPr/>
        </p:nvSpPr>
        <p:spPr>
          <a:xfrm>
            <a:off x="467544" y="404664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5400" b="1" dirty="0">
                <a:latin typeface="Franklin Gothic Demi Cond" panose="020B0706030402020204" pitchFamily="34" charset="0"/>
              </a:rPr>
              <a:t>ПРАФЕСІІ</a:t>
            </a:r>
          </a:p>
        </p:txBody>
      </p:sp>
    </p:spTree>
    <p:extLst>
      <p:ext uri="{BB962C8B-B14F-4D97-AF65-F5344CB8AC3E}">
        <p14:creationId xmlns:p14="http://schemas.microsoft.com/office/powerpoint/2010/main" val="1845455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восходящий ряд.wav"/>
          </p:stSnd>
        </p:sndAc>
      </p:transition>
    </mc:Choice>
    <mc:Fallback xmlns="">
      <p:transition spd="slow">
        <p:sndAc>
          <p:stSnd>
            <p:snd r:embed="rId4" name="восходящий ряд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Якія</a:t>
            </a:r>
            <a:r>
              <a:rPr lang="ru-RU" dirty="0"/>
              <a:t> </a:t>
            </a:r>
            <a:r>
              <a:rPr lang="ru-RU" dirty="0" err="1"/>
              <a:t>якасці</a:t>
            </a:r>
            <a:r>
              <a:rPr lang="ru-RU" dirty="0"/>
              <a:t> </a:t>
            </a:r>
            <a:r>
              <a:rPr lang="ru-RU" dirty="0" err="1"/>
              <a:t>патрэбныя</a:t>
            </a:r>
            <a:r>
              <a:rPr lang="ru-RU" dirty="0"/>
              <a:t> </a:t>
            </a:r>
            <a:r>
              <a:rPr lang="ru-RU" dirty="0" err="1"/>
              <a:t>людзям</a:t>
            </a:r>
            <a:r>
              <a:rPr lang="ru-RU" dirty="0"/>
              <a:t>, </a:t>
            </a:r>
            <a:r>
              <a:rPr lang="ru-RU" dirty="0" err="1"/>
              <a:t>што</a:t>
            </a:r>
            <a:r>
              <a:rPr lang="ru-RU" dirty="0"/>
              <a:t> </a:t>
            </a:r>
            <a:r>
              <a:rPr lang="ru-RU" dirty="0" err="1"/>
              <a:t>будуюць</a:t>
            </a:r>
            <a:r>
              <a:rPr lang="ru-RU" dirty="0"/>
              <a:t> </a:t>
            </a:r>
            <a:r>
              <a:rPr lang="ru-RU" dirty="0" err="1"/>
              <a:t>новыя</a:t>
            </a:r>
            <a:r>
              <a:rPr lang="ru-RU" dirty="0"/>
              <a:t> </a:t>
            </a:r>
            <a:r>
              <a:rPr lang="ru-RU" dirty="0" err="1"/>
              <a:t>гарады</a:t>
            </a:r>
            <a:r>
              <a:rPr lang="ru-RU" dirty="0"/>
              <a:t> і </a:t>
            </a:r>
            <a:r>
              <a:rPr lang="ru-RU" dirty="0" err="1"/>
              <a:t>прадпрыемствы</a:t>
            </a:r>
            <a:r>
              <a:rPr lang="ru-RU" dirty="0"/>
              <a:t>? 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C331890-F15F-4892-B44F-09A7BB1B0698}"/>
              </a:ext>
            </a:extLst>
          </p:cNvPr>
          <p:cNvSpPr/>
          <p:nvPr/>
        </p:nvSpPr>
        <p:spPr>
          <a:xfrm>
            <a:off x="454710" y="450094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5400" b="1" dirty="0">
                <a:latin typeface="Franklin Gothic Demi Cond" panose="020B0706030402020204" pitchFamily="34" charset="0"/>
              </a:rPr>
              <a:t>ПРАФЕСІІ</a:t>
            </a:r>
          </a:p>
        </p:txBody>
      </p:sp>
    </p:spTree>
    <p:extLst>
      <p:ext uri="{BB962C8B-B14F-4D97-AF65-F5344CB8AC3E}">
        <p14:creationId xmlns:p14="http://schemas.microsoft.com/office/powerpoint/2010/main" val="697123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1.wav"/>
          </p:stSnd>
        </p:sndAc>
      </p:transition>
    </mc:Choice>
    <mc:Fallback xmlns="">
      <p:transition spd="slow">
        <p:sndAc>
          <p:stSnd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be-BY" dirty="0"/>
              <a:t>Адказнасць, працавітасць, веды, настойлівасць</a:t>
            </a:r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6DD008A-6710-41D3-A05E-335EA7659ABD}"/>
              </a:ext>
            </a:extLst>
          </p:cNvPr>
          <p:cNvSpPr/>
          <p:nvPr/>
        </p:nvSpPr>
        <p:spPr>
          <a:xfrm>
            <a:off x="502948" y="404664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5400" b="1" dirty="0">
                <a:latin typeface="Franklin Gothic Demi Cond" panose="020B0706030402020204" pitchFamily="34" charset="0"/>
              </a:rPr>
              <a:t>ПРАФЕСІІ</a:t>
            </a:r>
          </a:p>
        </p:txBody>
      </p:sp>
    </p:spTree>
    <p:extLst>
      <p:ext uri="{BB962C8B-B14F-4D97-AF65-F5344CB8AC3E}">
        <p14:creationId xmlns:p14="http://schemas.microsoft.com/office/powerpoint/2010/main" val="1162833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восходящий ряд.wav"/>
          </p:stSnd>
        </p:sndAc>
      </p:transition>
    </mc:Choice>
    <mc:Fallback xmlns="">
      <p:transition spd="slow">
        <p:sndAc>
          <p:stSnd>
            <p:snd r:embed="rId4" name="восходящий ряд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У </a:t>
            </a:r>
            <a:r>
              <a:rPr lang="ru-RU" dirty="0" err="1"/>
              <a:t>якім</a:t>
            </a:r>
            <a:r>
              <a:rPr lang="ru-RU" dirty="0"/>
              <a:t> </a:t>
            </a:r>
            <a:r>
              <a:rPr lang="ru-RU" dirty="0" err="1"/>
              <a:t>горадзе</a:t>
            </a:r>
            <a:r>
              <a:rPr lang="ru-RU" dirty="0"/>
              <a:t> </a:t>
            </a:r>
            <a:r>
              <a:rPr lang="ru-RU" dirty="0" err="1"/>
              <a:t>знаходзіцца</a:t>
            </a:r>
            <a:r>
              <a:rPr lang="ru-RU" dirty="0"/>
              <a:t> </a:t>
            </a:r>
            <a:r>
              <a:rPr lang="ru-RU" dirty="0" err="1"/>
              <a:t>помнік</a:t>
            </a:r>
            <a:r>
              <a:rPr lang="ru-RU" dirty="0"/>
              <a:t> </a:t>
            </a:r>
            <a:r>
              <a:rPr lang="ru-RU" dirty="0" err="1"/>
              <a:t>маці-патрыётцы</a:t>
            </a:r>
            <a:r>
              <a:rPr lang="ru-RU" dirty="0"/>
              <a:t> </a:t>
            </a:r>
            <a:r>
              <a:rPr lang="ru-RU" dirty="0" err="1"/>
              <a:t>Настассі</a:t>
            </a:r>
            <a:r>
              <a:rPr lang="ru-RU" dirty="0"/>
              <a:t> </a:t>
            </a:r>
            <a:r>
              <a:rPr lang="ru-RU" dirty="0" err="1"/>
              <a:t>Купрыянавай</a:t>
            </a:r>
            <a:r>
              <a:rPr lang="ru-RU" dirty="0"/>
              <a:t>? 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9FB8BB5-B92E-4911-B3C0-41D2E249659F}"/>
              </a:ext>
            </a:extLst>
          </p:cNvPr>
          <p:cNvSpPr/>
          <p:nvPr/>
        </p:nvSpPr>
        <p:spPr>
          <a:xfrm>
            <a:off x="467544" y="450094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200" b="1" dirty="0">
                <a:latin typeface="Franklin Gothic Demi Cond" panose="020B0706030402020204" pitchFamily="34" charset="0"/>
              </a:rPr>
              <a:t>ГЕРОЙ І ПАМЯЦЬ</a:t>
            </a:r>
          </a:p>
        </p:txBody>
      </p:sp>
    </p:spTree>
    <p:extLst>
      <p:ext uri="{BB962C8B-B14F-4D97-AF65-F5344CB8AC3E}">
        <p14:creationId xmlns:p14="http://schemas.microsoft.com/office/powerpoint/2010/main" val="3936144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be-BY" dirty="0"/>
              <a:t>Жодзіна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83204A4-E4CE-46DB-9AAF-4D54A97649A3}"/>
              </a:ext>
            </a:extLst>
          </p:cNvPr>
          <p:cNvSpPr/>
          <p:nvPr/>
        </p:nvSpPr>
        <p:spPr>
          <a:xfrm>
            <a:off x="300331" y="450094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200" b="1" dirty="0">
                <a:latin typeface="Franklin Gothic Demi Cond" panose="020B0706030402020204" pitchFamily="34" charset="0"/>
              </a:rPr>
              <a:t>ГЕРОЙ І ПАМЯЦЬ</a:t>
            </a:r>
          </a:p>
        </p:txBody>
      </p:sp>
    </p:spTree>
    <p:extLst>
      <p:ext uri="{BB962C8B-B14F-4D97-AF65-F5344CB8AC3E}">
        <p14:creationId xmlns:p14="http://schemas.microsoft.com/office/powerpoint/2010/main" val="3437162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653BE34-9E0A-44F4-AC69-27C72F57A01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2" b="-182"/>
          <a:stretch/>
        </p:blipFill>
        <p:spPr>
          <a:xfrm>
            <a:off x="514826" y="1180276"/>
            <a:ext cx="8094868" cy="5346311"/>
          </a:xfr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0FAEF4B-983C-4F52-A305-B0013C2D7F41}"/>
              </a:ext>
            </a:extLst>
          </p:cNvPr>
          <p:cNvSpPr/>
          <p:nvPr/>
        </p:nvSpPr>
        <p:spPr>
          <a:xfrm>
            <a:off x="2771800" y="331413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5400" b="1" dirty="0">
                <a:latin typeface="Franklin Gothic Demi Cond" panose="020B0706030402020204" pitchFamily="34" charset="0"/>
              </a:rPr>
              <a:t>ПРАФЕСІІ</a:t>
            </a:r>
          </a:p>
        </p:txBody>
      </p:sp>
    </p:spTree>
    <p:extLst>
      <p:ext uri="{BB962C8B-B14F-4D97-AF65-F5344CB8AC3E}">
        <p14:creationId xmlns:p14="http://schemas.microsoft.com/office/powerpoint/2010/main" val="2952684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e-BY" dirty="0"/>
              <a:t>Што зрабіў </a:t>
            </a:r>
            <a:r>
              <a:rPr lang="be-BY" dirty="0" err="1"/>
              <a:t>Пётр</a:t>
            </a:r>
            <a:r>
              <a:rPr lang="be-BY" dirty="0"/>
              <a:t> </a:t>
            </a:r>
            <a:r>
              <a:rPr lang="be-BY" dirty="0" err="1"/>
              <a:t>Купрыянаў</a:t>
            </a:r>
            <a:endParaRPr lang="be-BY" dirty="0"/>
          </a:p>
          <a:p>
            <a:pPr marL="0" indent="0">
              <a:buNone/>
            </a:pPr>
            <a:r>
              <a:rPr lang="be-BY" dirty="0"/>
              <a:t>   у 1944 годзе? 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D059307-0BDD-47EF-B8F4-7B77B24E9927}"/>
              </a:ext>
            </a:extLst>
          </p:cNvPr>
          <p:cNvSpPr/>
          <p:nvPr/>
        </p:nvSpPr>
        <p:spPr>
          <a:xfrm>
            <a:off x="492604" y="404664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200" b="1" dirty="0">
                <a:latin typeface="Franklin Gothic Demi Cond" panose="020B0706030402020204" pitchFamily="34" charset="0"/>
              </a:rPr>
              <a:t>ГЕРОЙ І ПАМЯЦЬ</a:t>
            </a:r>
          </a:p>
        </p:txBody>
      </p:sp>
    </p:spTree>
    <p:extLst>
      <p:ext uri="{BB962C8B-B14F-4D97-AF65-F5344CB8AC3E}">
        <p14:creationId xmlns:p14="http://schemas.microsoft.com/office/powerpoint/2010/main" val="762776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be-BY" dirty="0"/>
              <a:t>Закрыў сваім целам варожы кулямёт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82ED50E-7D1C-4882-B8B1-22F6E419A53E}"/>
              </a:ext>
            </a:extLst>
          </p:cNvPr>
          <p:cNvSpPr/>
          <p:nvPr/>
        </p:nvSpPr>
        <p:spPr>
          <a:xfrm>
            <a:off x="481485" y="450094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200" b="1" dirty="0">
                <a:latin typeface="Franklin Gothic Demi Cond" panose="020B0706030402020204" pitchFamily="34" charset="0"/>
              </a:rPr>
              <a:t>ГЕРОЙ І ПАМЯЦЬ</a:t>
            </a:r>
          </a:p>
        </p:txBody>
      </p:sp>
    </p:spTree>
    <p:extLst>
      <p:ext uri="{BB962C8B-B14F-4D97-AF65-F5344CB8AC3E}">
        <p14:creationId xmlns:p14="http://schemas.microsoft.com/office/powerpoint/2010/main" val="104147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Хто</a:t>
            </a:r>
            <a:r>
              <a:rPr lang="ru-RU" dirty="0"/>
              <a:t>  з </a:t>
            </a:r>
            <a:r>
              <a:rPr lang="ru-RU" dirty="0" err="1"/>
              <a:t>герояў</a:t>
            </a:r>
            <a:r>
              <a:rPr lang="ru-RU" dirty="0"/>
              <a:t> </a:t>
            </a:r>
            <a:r>
              <a:rPr lang="ru-RU" dirty="0" err="1"/>
              <a:t>ліквідаваў</a:t>
            </a:r>
            <a:r>
              <a:rPr lang="ru-RU" dirty="0"/>
              <a:t> </a:t>
            </a:r>
            <a:r>
              <a:rPr lang="ru-RU" dirty="0" err="1"/>
              <a:t>пажар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   на </a:t>
            </a:r>
            <a:r>
              <a:rPr lang="ru-RU" dirty="0" err="1"/>
              <a:t>Чарнобыльскай</a:t>
            </a:r>
            <a:r>
              <a:rPr lang="ru-RU" dirty="0"/>
              <a:t> АЭС?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AEEDB02-22B4-4968-940F-7B513C1F8D3E}"/>
              </a:ext>
            </a:extLst>
          </p:cNvPr>
          <p:cNvSpPr/>
          <p:nvPr/>
        </p:nvSpPr>
        <p:spPr>
          <a:xfrm>
            <a:off x="467544" y="450094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200" b="1" dirty="0">
                <a:latin typeface="Franklin Gothic Demi Cond" panose="020B0706030402020204" pitchFamily="34" charset="0"/>
              </a:rPr>
              <a:t>ГЕРОЙ І ПАМЯЦЬ</a:t>
            </a:r>
          </a:p>
        </p:txBody>
      </p:sp>
    </p:spTree>
    <p:extLst>
      <p:ext uri="{BB962C8B-B14F-4D97-AF65-F5344CB8AC3E}">
        <p14:creationId xmlns:p14="http://schemas.microsoft.com/office/powerpoint/2010/main" val="817299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be-BY" dirty="0"/>
              <a:t>Васіль Ігнаценка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D5FC8E-BFA5-4D49-B5AC-04477511D69B}"/>
              </a:ext>
            </a:extLst>
          </p:cNvPr>
          <p:cNvSpPr/>
          <p:nvPr/>
        </p:nvSpPr>
        <p:spPr>
          <a:xfrm>
            <a:off x="507504" y="419932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200" b="1" dirty="0">
                <a:latin typeface="Franklin Gothic Demi Cond" panose="020B0706030402020204" pitchFamily="34" charset="0"/>
              </a:rPr>
              <a:t>ГЕРОЙ І ПАМЯЦЬ</a:t>
            </a:r>
          </a:p>
        </p:txBody>
      </p:sp>
    </p:spTree>
    <p:extLst>
      <p:ext uri="{BB962C8B-B14F-4D97-AF65-F5344CB8AC3E}">
        <p14:creationId xmlns:p14="http://schemas.microsoft.com/office/powerpoint/2010/main" val="216938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e-BY" dirty="0"/>
              <a:t>Чаму подзвігі  Пятра </a:t>
            </a:r>
            <a:r>
              <a:rPr lang="be-BY" dirty="0" err="1"/>
              <a:t>Купрыянава</a:t>
            </a:r>
            <a:r>
              <a:rPr lang="be-BY" dirty="0"/>
              <a:t> і  Васіля Ігнаценка лічаць гераічным? 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04412A3-A802-492C-A95C-20CE91FF3017}"/>
              </a:ext>
            </a:extLst>
          </p:cNvPr>
          <p:cNvSpPr/>
          <p:nvPr/>
        </p:nvSpPr>
        <p:spPr>
          <a:xfrm>
            <a:off x="539552" y="450094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200" b="1" dirty="0">
                <a:latin typeface="Franklin Gothic Demi Cond" panose="020B0706030402020204" pitchFamily="34" charset="0"/>
              </a:rPr>
              <a:t>ГЕРОЙ І ПАМЯЦЬ</a:t>
            </a:r>
          </a:p>
        </p:txBody>
      </p:sp>
    </p:spTree>
    <p:extLst>
      <p:ext uri="{BB962C8B-B14F-4D97-AF65-F5344CB8AC3E}">
        <p14:creationId xmlns:p14="http://schemas.microsoft.com/office/powerpoint/2010/main" val="424221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1.wav"/>
          </p:stSnd>
        </p:sndAc>
      </p:transition>
    </mc:Choice>
    <mc:Fallback xmlns="">
      <p:transition spd="slow">
        <p:sndAc>
          <p:stSnd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be-BY" dirty="0"/>
              <a:t>Яны ахвяравалі жыццём дзеля іншых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B269767-84C5-4B45-A779-DA592CB07963}"/>
              </a:ext>
            </a:extLst>
          </p:cNvPr>
          <p:cNvSpPr/>
          <p:nvPr/>
        </p:nvSpPr>
        <p:spPr>
          <a:xfrm>
            <a:off x="501436" y="450094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200" b="1" dirty="0">
                <a:latin typeface="Franklin Gothic Demi Cond" panose="020B0706030402020204" pitchFamily="34" charset="0"/>
              </a:rPr>
              <a:t>ГЕРОЙ І ПАМЯЦЬ</a:t>
            </a:r>
          </a:p>
        </p:txBody>
      </p:sp>
    </p:spTree>
    <p:extLst>
      <p:ext uri="{BB962C8B-B14F-4D97-AF65-F5344CB8AC3E}">
        <p14:creationId xmlns:p14="http://schemas.microsoft.com/office/powerpoint/2010/main" val="1207751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восходящий ряд.wav"/>
          </p:stSnd>
        </p:sndAc>
      </p:transition>
    </mc:Choice>
    <mc:Fallback xmlns="">
      <p:transition spd="slow">
        <p:sndAc>
          <p:stSnd>
            <p:snd r:embed="rId4" name="восходящий ряд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e-BY" dirty="0"/>
              <a:t>Што аб’ядноўвае подзвігі Пятра Купрыянава і Васіля Ігнаценкі?</a:t>
            </a:r>
            <a:br>
              <a:rPr lang="be-BY" dirty="0"/>
            </a:b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F3D707C-96E0-4262-84AD-A9B7D9A8ED2F}"/>
              </a:ext>
            </a:extLst>
          </p:cNvPr>
          <p:cNvSpPr/>
          <p:nvPr/>
        </p:nvSpPr>
        <p:spPr>
          <a:xfrm>
            <a:off x="467544" y="450094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200" b="1" dirty="0">
                <a:latin typeface="Franklin Gothic Demi Cond" panose="020B0706030402020204" pitchFamily="34" charset="0"/>
              </a:rPr>
              <a:t>ГЕРОЙ І ПАМЯЦЬ</a:t>
            </a:r>
          </a:p>
        </p:txBody>
      </p:sp>
    </p:spTree>
    <p:extLst>
      <p:ext uri="{BB962C8B-B14F-4D97-AF65-F5344CB8AC3E}">
        <p14:creationId xmlns:p14="http://schemas.microsoft.com/office/powerpoint/2010/main" val="2060446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be-BY" dirty="0"/>
              <a:t>Самаахвярнасць, мужнасць, служэнне Радзіме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DE3B192-711A-431A-BCC9-ACCE4E51AF42}"/>
              </a:ext>
            </a:extLst>
          </p:cNvPr>
          <p:cNvSpPr/>
          <p:nvPr/>
        </p:nvSpPr>
        <p:spPr>
          <a:xfrm>
            <a:off x="539552" y="450094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200" b="1" dirty="0">
                <a:latin typeface="Franklin Gothic Demi Cond" panose="020B0706030402020204" pitchFamily="34" charset="0"/>
              </a:rPr>
              <a:t>ГЕРОЙ І ПАМЯЦЬ</a:t>
            </a:r>
          </a:p>
        </p:txBody>
      </p:sp>
    </p:spTree>
    <p:extLst>
      <p:ext uri="{BB962C8B-B14F-4D97-AF65-F5344CB8AC3E}">
        <p14:creationId xmlns:p14="http://schemas.microsoft.com/office/powerpoint/2010/main" val="3885432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1C76602-9861-421F-8F1A-D3A70BB8DF6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" b="-226"/>
          <a:stretch/>
        </p:blipFill>
        <p:spPr>
          <a:xfrm>
            <a:off x="457200" y="1405818"/>
            <a:ext cx="8094868" cy="5407733"/>
          </a:xfr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FB751C1-176E-4C29-B2F0-2DDA75F6F95C}"/>
              </a:ext>
            </a:extLst>
          </p:cNvPr>
          <p:cNvSpPr/>
          <p:nvPr/>
        </p:nvSpPr>
        <p:spPr>
          <a:xfrm>
            <a:off x="2884454" y="274638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200" b="1" dirty="0">
                <a:latin typeface="Franklin Gothic Demi Cond" panose="020B0706030402020204" pitchFamily="34" charset="0"/>
              </a:rPr>
              <a:t>ГЕРОІ І ПАМЯЦЬ</a:t>
            </a:r>
          </a:p>
        </p:txBody>
      </p:sp>
    </p:spTree>
    <p:extLst>
      <p:ext uri="{BB962C8B-B14F-4D97-AF65-F5344CB8AC3E}">
        <p14:creationId xmlns:p14="http://schemas.microsoft.com/office/powerpoint/2010/main" val="4247307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9831E69-FEBF-43EC-807C-C5E7B4D867B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56" b="-1231"/>
          <a:stretch/>
        </p:blipFill>
        <p:spPr>
          <a:xfrm>
            <a:off x="76838" y="274638"/>
            <a:ext cx="9081970" cy="6205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7864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3779912" y="207619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7" name="Прямоугольник 6">
            <a:hlinkClick r:id="rId4" action="ppaction://hlinksldjump"/>
          </p:cNvPr>
          <p:cNvSpPr/>
          <p:nvPr/>
        </p:nvSpPr>
        <p:spPr>
          <a:xfrm>
            <a:off x="4788024" y="207619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8" name="Прямоугольник 7">
            <a:hlinkClick r:id="rId5" action="ppaction://hlinksldjump"/>
          </p:cNvPr>
          <p:cNvSpPr/>
          <p:nvPr/>
        </p:nvSpPr>
        <p:spPr>
          <a:xfrm>
            <a:off x="5796136" y="207619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9" name="Прямоугольник 8">
            <a:hlinkClick r:id="rId6" action="ppaction://hlinksldjump"/>
          </p:cNvPr>
          <p:cNvSpPr/>
          <p:nvPr/>
        </p:nvSpPr>
        <p:spPr>
          <a:xfrm>
            <a:off x="6804248" y="207619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10" name="Прямоугольник 9">
            <a:hlinkClick r:id="rId7" action="ppaction://hlinksldjump"/>
          </p:cNvPr>
          <p:cNvSpPr/>
          <p:nvPr/>
        </p:nvSpPr>
        <p:spPr>
          <a:xfrm>
            <a:off x="7812360" y="207619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11" name="Прямоугольник 10">
            <a:hlinkClick r:id="rId8" action="ppaction://hlinksldjump"/>
          </p:cNvPr>
          <p:cNvSpPr/>
          <p:nvPr/>
        </p:nvSpPr>
        <p:spPr>
          <a:xfrm>
            <a:off x="3779912" y="301229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12" name="Прямоугольник 11">
            <a:hlinkClick r:id="rId9" action="ppaction://hlinksldjump"/>
          </p:cNvPr>
          <p:cNvSpPr/>
          <p:nvPr/>
        </p:nvSpPr>
        <p:spPr>
          <a:xfrm>
            <a:off x="4788024" y="301229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13" name="Прямоугольник 12">
            <a:hlinkClick r:id="rId10" action="ppaction://hlinksldjump"/>
          </p:cNvPr>
          <p:cNvSpPr/>
          <p:nvPr/>
        </p:nvSpPr>
        <p:spPr>
          <a:xfrm>
            <a:off x="5796136" y="301229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14" name="Прямоугольник 13">
            <a:hlinkClick r:id="rId11" action="ppaction://hlinksldjump"/>
          </p:cNvPr>
          <p:cNvSpPr/>
          <p:nvPr/>
        </p:nvSpPr>
        <p:spPr>
          <a:xfrm>
            <a:off x="6804248" y="301229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15" name="Прямоугольник 14">
            <a:hlinkClick r:id="rId12" action="ppaction://hlinksldjump"/>
          </p:cNvPr>
          <p:cNvSpPr/>
          <p:nvPr/>
        </p:nvSpPr>
        <p:spPr>
          <a:xfrm>
            <a:off x="7812360" y="301229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16" name="Прямоугольник 15">
            <a:hlinkClick r:id="rId13" action="ppaction://hlinksldjump"/>
          </p:cNvPr>
          <p:cNvSpPr/>
          <p:nvPr/>
        </p:nvSpPr>
        <p:spPr>
          <a:xfrm>
            <a:off x="3779912" y="394840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17" name="Прямоугольник 16">
            <a:hlinkClick r:id="rId14" action="ppaction://hlinksldjump"/>
          </p:cNvPr>
          <p:cNvSpPr/>
          <p:nvPr/>
        </p:nvSpPr>
        <p:spPr>
          <a:xfrm>
            <a:off x="4788024" y="394840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18" name="Прямоугольник 17">
            <a:hlinkClick r:id="rId15" action="ppaction://hlinksldjump"/>
          </p:cNvPr>
          <p:cNvSpPr/>
          <p:nvPr/>
        </p:nvSpPr>
        <p:spPr>
          <a:xfrm>
            <a:off x="5796136" y="394840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19" name="Прямоугольник 18">
            <a:hlinkClick r:id="rId16" action="ppaction://hlinksldjump"/>
          </p:cNvPr>
          <p:cNvSpPr/>
          <p:nvPr/>
        </p:nvSpPr>
        <p:spPr>
          <a:xfrm>
            <a:off x="6804248" y="394840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20" name="Прямоугольник 19">
            <a:hlinkClick r:id="rId17" action="ppaction://hlinksldjump"/>
          </p:cNvPr>
          <p:cNvSpPr/>
          <p:nvPr/>
        </p:nvSpPr>
        <p:spPr>
          <a:xfrm>
            <a:off x="7812360" y="394840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21" name="Прямоугольник 20">
            <a:hlinkClick r:id="rId18" action="ppaction://hlinksldjump"/>
          </p:cNvPr>
          <p:cNvSpPr/>
          <p:nvPr/>
        </p:nvSpPr>
        <p:spPr>
          <a:xfrm>
            <a:off x="3779912" y="488450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22" name="Прямоугольник 21">
            <a:hlinkClick r:id="rId19" action="ppaction://hlinksldjump"/>
          </p:cNvPr>
          <p:cNvSpPr/>
          <p:nvPr/>
        </p:nvSpPr>
        <p:spPr>
          <a:xfrm>
            <a:off x="4788024" y="488450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23" name="Прямоугольник 22">
            <a:hlinkClick r:id="rId20" action="ppaction://hlinksldjump"/>
          </p:cNvPr>
          <p:cNvSpPr/>
          <p:nvPr/>
        </p:nvSpPr>
        <p:spPr>
          <a:xfrm>
            <a:off x="5796136" y="488450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24" name="Прямоугольник 23">
            <a:hlinkClick r:id="rId21" action="ppaction://hlinksldjump"/>
          </p:cNvPr>
          <p:cNvSpPr/>
          <p:nvPr/>
        </p:nvSpPr>
        <p:spPr>
          <a:xfrm>
            <a:off x="6804248" y="488450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25" name="Прямоугольник 24">
            <a:hlinkClick r:id="rId22" action="ppaction://hlinksldjump"/>
          </p:cNvPr>
          <p:cNvSpPr/>
          <p:nvPr/>
        </p:nvSpPr>
        <p:spPr>
          <a:xfrm>
            <a:off x="7812360" y="488450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251520" y="2076193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5400" b="1" dirty="0">
                <a:latin typeface="Franklin Gothic Demi Cond" panose="020B0706030402020204" pitchFamily="34" charset="0"/>
              </a:rPr>
              <a:t>ГАРАДЫ</a:t>
            </a:r>
            <a:endParaRPr lang="ru-RU" sz="8800" dirty="0">
              <a:latin typeface="Franklin Gothic Demi Cond" panose="020B0706030402020204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51520" y="3012297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600" b="1" dirty="0">
                <a:latin typeface="Franklin Gothic Demi Cond" panose="020B0706030402020204" pitchFamily="34" charset="0"/>
              </a:rPr>
              <a:t>ВЫТВОРЧАСЦЬ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251520" y="3948401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5400" b="1" dirty="0">
                <a:latin typeface="Franklin Gothic Demi Cond" panose="020B0706030402020204" pitchFamily="34" charset="0"/>
              </a:rPr>
              <a:t>ПРАФЕСІІ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251520" y="4884505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200" b="1" dirty="0">
                <a:latin typeface="Franklin Gothic Demi Cond" panose="020B0706030402020204" pitchFamily="34" charset="0"/>
              </a:rPr>
              <a:t>ГЕРОІ І ПАМЯЦЬ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3C52D5C-4554-435D-BDDC-770E5F641A5B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-171400"/>
            <a:ext cx="3406601" cy="22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809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1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6" fill="hold">
                      <p:stCondLst>
                        <p:cond delay="0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>
                      <p:stCondLst>
                        <p:cond delay="0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31" grpId="0" animBg="1"/>
      <p:bldP spid="32" grpId="0" animBg="1"/>
      <p:bldP spid="33" grpId="0" animBg="1"/>
      <p:bldP spid="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горад</a:t>
            </a:r>
            <a:r>
              <a:rPr lang="ru-RU" dirty="0"/>
              <a:t> </a:t>
            </a:r>
            <a:r>
              <a:rPr lang="ru-RU" dirty="0" err="1"/>
              <a:t>пабудаваны</a:t>
            </a:r>
            <a:r>
              <a:rPr lang="ru-RU" dirty="0"/>
              <a:t> </a:t>
            </a:r>
            <a:r>
              <a:rPr lang="ru-RU" dirty="0" err="1"/>
              <a:t>побач</a:t>
            </a:r>
            <a:r>
              <a:rPr lang="ru-RU" dirty="0"/>
              <a:t> </a:t>
            </a:r>
            <a:r>
              <a:rPr lang="ru-RU" dirty="0" err="1"/>
              <a:t>са</a:t>
            </a:r>
            <a:r>
              <a:rPr lang="ru-RU" dirty="0"/>
              <a:t> </a:t>
            </a:r>
            <a:r>
              <a:rPr lang="ru-RU" dirty="0" err="1"/>
              <a:t>старажытным</a:t>
            </a:r>
            <a:r>
              <a:rPr lang="ru-RU" dirty="0"/>
              <a:t> </a:t>
            </a:r>
            <a:r>
              <a:rPr lang="ru-RU" dirty="0" err="1"/>
              <a:t>Полацкам</a:t>
            </a:r>
            <a:r>
              <a:rPr lang="ru-RU" dirty="0"/>
              <a:t>? </a:t>
            </a:r>
          </a:p>
        </p:txBody>
      </p:sp>
      <p:sp>
        <p:nvSpPr>
          <p:cNvPr id="4" name="Прямоугольник 3">
            <a:hlinkClick r:id="rId4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9DFC138-C294-4AB3-8CC9-5266D8295BAD}"/>
              </a:ext>
            </a:extLst>
          </p:cNvPr>
          <p:cNvSpPr/>
          <p:nvPr/>
        </p:nvSpPr>
        <p:spPr>
          <a:xfrm>
            <a:off x="478442" y="456640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5400" b="1" dirty="0">
                <a:latin typeface="Franklin Gothic Demi Cond" panose="020B0706030402020204" pitchFamily="34" charset="0"/>
              </a:rPr>
              <a:t>ГАРАДЫ</a:t>
            </a:r>
            <a:endParaRPr lang="ru-RU" sz="8800" dirty="0">
              <a:latin typeface="Franklin Gothic Demi Cond" panose="020B07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0179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3" name="svoya_igra_1.wav"/>
          </p:stSnd>
        </p:sndAc>
      </p:transition>
    </mc:Choice>
    <mc:Fallback xmlns="">
      <p:transition spd="slow" advClick="0">
        <p:sndAc>
          <p:stSnd loop="1">
            <p:snd r:embed="rId5" name="svoya_igra_1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Наваполацк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801A9F4-9201-4A49-B449-FF9643FFBD3A}"/>
              </a:ext>
            </a:extLst>
          </p:cNvPr>
          <p:cNvSpPr/>
          <p:nvPr/>
        </p:nvSpPr>
        <p:spPr>
          <a:xfrm>
            <a:off x="445859" y="450094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5400" b="1" dirty="0">
                <a:latin typeface="Franklin Gothic Demi Cond" panose="020B0706030402020204" pitchFamily="34" charset="0"/>
              </a:rPr>
              <a:t>ГАРАДЫ</a:t>
            </a:r>
            <a:endParaRPr lang="ru-RU" sz="8800" dirty="0">
              <a:latin typeface="Franklin Gothic Demi Cond" panose="020B07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1126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edaf4c57429c1d422f38c566ca989c97b173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</TotalTime>
  <Words>412</Words>
  <Application>Microsoft Office PowerPoint</Application>
  <PresentationFormat>Паказ на экране (4:3)</PresentationFormat>
  <Paragraphs>161</Paragraphs>
  <Slides>47</Slides>
  <Notes>2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3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47</vt:i4>
      </vt:variant>
    </vt:vector>
  </HeadingPairs>
  <TitlesOfParts>
    <vt:vector size="51" baseType="lpstr">
      <vt:lpstr>Arial</vt:lpstr>
      <vt:lpstr>Calibri</vt:lpstr>
      <vt:lpstr>Franklin Gothic Demi Cond</vt:lpstr>
      <vt:lpstr>Тема Office</vt:lpstr>
      <vt:lpstr>Прэзентацыя PowerPoint</vt:lpstr>
      <vt:lpstr>Прэзентацыя PowerPoint</vt:lpstr>
      <vt:lpstr>Прэзентацыя PowerPoint</vt:lpstr>
      <vt:lpstr> </vt:lpstr>
      <vt:lpstr> </vt:lpstr>
      <vt:lpstr>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Категория 1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Категория 3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Салтанат</dc:creator>
  <cp:lastModifiedBy>Галина</cp:lastModifiedBy>
  <cp:revision>63</cp:revision>
  <dcterms:created xsi:type="dcterms:W3CDTF">2014-05-16T09:35:17Z</dcterms:created>
  <dcterms:modified xsi:type="dcterms:W3CDTF">2026-03-31T16:29:38Z</dcterms:modified>
</cp:coreProperties>
</file>