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0" r:id="rId4"/>
    <p:sldId id="264" r:id="rId5"/>
    <p:sldId id="291" r:id="rId6"/>
  </p:sldIdLst>
  <p:sldSz cx="9144000" cy="5143500" type="screen16x9"/>
  <p:notesSz cx="6858000" cy="9144000"/>
  <p:defaultTextStyle>
    <a:defPPr>
      <a:defRPr lang="ru-RU"/>
    </a:defPPr>
    <a:lvl1pPr marL="0" algn="l" defTabSz="9141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6" algn="l" defTabSz="9141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2" algn="l" defTabSz="9141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88" algn="l" defTabSz="9141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4" algn="l" defTabSz="9141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0" algn="l" defTabSz="9141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76" algn="l" defTabSz="9141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72" algn="l" defTabSz="9141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68" algn="l" defTabSz="9141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25" y="8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7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3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4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6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7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6" indent="0">
              <a:buNone/>
              <a:defRPr sz="2000" b="1"/>
            </a:lvl2pPr>
            <a:lvl3pPr marL="914192" indent="0">
              <a:buNone/>
              <a:defRPr sz="1800" b="1"/>
            </a:lvl3pPr>
            <a:lvl4pPr marL="1371288" indent="0">
              <a:buNone/>
              <a:defRPr sz="1600" b="1"/>
            </a:lvl4pPr>
            <a:lvl5pPr marL="1828384" indent="0">
              <a:buNone/>
              <a:defRPr sz="1600" b="1"/>
            </a:lvl5pPr>
            <a:lvl6pPr marL="2285480" indent="0">
              <a:buNone/>
              <a:defRPr sz="1600" b="1"/>
            </a:lvl6pPr>
            <a:lvl7pPr marL="2742576" indent="0">
              <a:buNone/>
              <a:defRPr sz="1600" b="1"/>
            </a:lvl7pPr>
            <a:lvl8pPr marL="3199672" indent="0">
              <a:buNone/>
              <a:defRPr sz="1600" b="1"/>
            </a:lvl8pPr>
            <a:lvl9pPr marL="3656768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6" indent="0">
              <a:buNone/>
              <a:defRPr sz="2000" b="1"/>
            </a:lvl2pPr>
            <a:lvl3pPr marL="914192" indent="0">
              <a:buNone/>
              <a:defRPr sz="1800" b="1"/>
            </a:lvl3pPr>
            <a:lvl4pPr marL="1371288" indent="0">
              <a:buNone/>
              <a:defRPr sz="1600" b="1"/>
            </a:lvl4pPr>
            <a:lvl5pPr marL="1828384" indent="0">
              <a:buNone/>
              <a:defRPr sz="1600" b="1"/>
            </a:lvl5pPr>
            <a:lvl6pPr marL="2285480" indent="0">
              <a:buNone/>
              <a:defRPr sz="1600" b="1"/>
            </a:lvl6pPr>
            <a:lvl7pPr marL="2742576" indent="0">
              <a:buNone/>
              <a:defRPr sz="1600" b="1"/>
            </a:lvl7pPr>
            <a:lvl8pPr marL="3199672" indent="0">
              <a:buNone/>
              <a:defRPr sz="1600" b="1"/>
            </a:lvl8pPr>
            <a:lvl9pPr marL="3656768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096" indent="0">
              <a:buNone/>
              <a:defRPr sz="1200"/>
            </a:lvl2pPr>
            <a:lvl3pPr marL="914192" indent="0">
              <a:buNone/>
              <a:defRPr sz="1000"/>
            </a:lvl3pPr>
            <a:lvl4pPr marL="1371288" indent="0">
              <a:buNone/>
              <a:defRPr sz="900"/>
            </a:lvl4pPr>
            <a:lvl5pPr marL="1828384" indent="0">
              <a:buNone/>
              <a:defRPr sz="900"/>
            </a:lvl5pPr>
            <a:lvl6pPr marL="2285480" indent="0">
              <a:buNone/>
              <a:defRPr sz="900"/>
            </a:lvl6pPr>
            <a:lvl7pPr marL="2742576" indent="0">
              <a:buNone/>
              <a:defRPr sz="900"/>
            </a:lvl7pPr>
            <a:lvl8pPr marL="3199672" indent="0">
              <a:buNone/>
              <a:defRPr sz="900"/>
            </a:lvl8pPr>
            <a:lvl9pPr marL="3656768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096" indent="0">
              <a:buNone/>
              <a:defRPr sz="2800"/>
            </a:lvl2pPr>
            <a:lvl3pPr marL="914192" indent="0">
              <a:buNone/>
              <a:defRPr sz="2400"/>
            </a:lvl3pPr>
            <a:lvl4pPr marL="1371288" indent="0">
              <a:buNone/>
              <a:defRPr sz="2000"/>
            </a:lvl4pPr>
            <a:lvl5pPr marL="1828384" indent="0">
              <a:buNone/>
              <a:defRPr sz="2000"/>
            </a:lvl5pPr>
            <a:lvl6pPr marL="2285480" indent="0">
              <a:buNone/>
              <a:defRPr sz="2000"/>
            </a:lvl6pPr>
            <a:lvl7pPr marL="2742576" indent="0">
              <a:buNone/>
              <a:defRPr sz="2000"/>
            </a:lvl7pPr>
            <a:lvl8pPr marL="3199672" indent="0">
              <a:buNone/>
              <a:defRPr sz="2000"/>
            </a:lvl8pPr>
            <a:lvl9pPr marL="3656768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096" indent="0">
              <a:buNone/>
              <a:defRPr sz="1200"/>
            </a:lvl2pPr>
            <a:lvl3pPr marL="914192" indent="0">
              <a:buNone/>
              <a:defRPr sz="1000"/>
            </a:lvl3pPr>
            <a:lvl4pPr marL="1371288" indent="0">
              <a:buNone/>
              <a:defRPr sz="900"/>
            </a:lvl4pPr>
            <a:lvl5pPr marL="1828384" indent="0">
              <a:buNone/>
              <a:defRPr sz="900"/>
            </a:lvl5pPr>
            <a:lvl6pPr marL="2285480" indent="0">
              <a:buNone/>
              <a:defRPr sz="900"/>
            </a:lvl6pPr>
            <a:lvl7pPr marL="2742576" indent="0">
              <a:buNone/>
              <a:defRPr sz="900"/>
            </a:lvl7pPr>
            <a:lvl8pPr marL="3199672" indent="0">
              <a:buNone/>
              <a:defRPr sz="900"/>
            </a:lvl8pPr>
            <a:lvl9pPr marL="3656768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20" tIns="45709" rIns="91420" bIns="45709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20" tIns="45709" rIns="91420" bIns="4570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20" tIns="45709" rIns="91420" bIns="4570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20" tIns="45709" rIns="91420" bIns="4570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20" tIns="45709" rIns="91420" bIns="4570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/>
  </p:transition>
  <p:txStyles>
    <p:titleStyle>
      <a:lvl1pPr algn="ctr" defTabSz="914192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2" indent="-342822" algn="l" defTabSz="914192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81" indent="-285685" algn="l" defTabSz="91419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40" indent="-228548" algn="l" defTabSz="91419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36" indent="-228548" algn="l" defTabSz="914192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32" indent="-228548" algn="l" defTabSz="914192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28" indent="-228548" algn="l" defTabSz="91419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24" indent="-228548" algn="l" defTabSz="91419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20" indent="-228548" algn="l" defTabSz="91419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16" indent="-228548" algn="l" defTabSz="91419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1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6" algn="l" defTabSz="9141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92" algn="l" defTabSz="9141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88" algn="l" defTabSz="9141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84" algn="l" defTabSz="9141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80" algn="l" defTabSz="9141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76" algn="l" defTabSz="9141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72" algn="l" defTabSz="9141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68" algn="l" defTabSz="9141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emf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500166" y="857238"/>
            <a:ext cx="6357982" cy="1446528"/>
          </a:xfrm>
          <a:prstGeom prst="rect">
            <a:avLst/>
          </a:prstGeom>
          <a:noFill/>
        </p:spPr>
        <p:txBody>
          <a:bodyPr wrap="square" lIns="91420" tIns="45709" rIns="91420" bIns="45709" rtlCol="0">
            <a:spAutoFit/>
          </a:bodyPr>
          <a:lstStyle/>
          <a:p>
            <a:pPr algn="ctr"/>
            <a:r>
              <a:rPr lang="ru-RU" sz="44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ПРАВИЛА ЛИЧНОЙ ГИГИЕНЫ</a:t>
            </a:r>
          </a:p>
        </p:txBody>
      </p:sp>
      <p:sp>
        <p:nvSpPr>
          <p:cNvPr id="9218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20" tIns="45709" rIns="91420" bIns="45709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572000" y="3795886"/>
            <a:ext cx="4357718" cy="738642"/>
          </a:xfrm>
          <a:prstGeom prst="rect">
            <a:avLst/>
          </a:prstGeom>
          <a:noFill/>
        </p:spPr>
        <p:txBody>
          <a:bodyPr wrap="square" lIns="91420" tIns="45709" rIns="91420" bIns="45709" rtlCol="0">
            <a:spAutoFit/>
          </a:bodyPr>
          <a:lstStyle/>
          <a:p>
            <a:pPr algn="ctr"/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Коваленко Е. В.,</a:t>
            </a:r>
          </a:p>
          <a:p>
            <a:pPr algn="ctr"/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учитель начальных классов </a:t>
            </a:r>
          </a:p>
          <a:p>
            <a:pPr algn="ctr"/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средней школы № 17 г. Барановичи</a:t>
            </a:r>
          </a:p>
        </p:txBody>
      </p:sp>
      <p:sp>
        <p:nvSpPr>
          <p:cNvPr id="16386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388" name="Picture 4" descr="Picture background"/>
          <p:cNvPicPr>
            <a:picLocks noChangeAspect="1" noChangeArrowheads="1"/>
          </p:cNvPicPr>
          <p:nvPr/>
        </p:nvPicPr>
        <p:blipFill>
          <a:blip r:embed="rId2" cstate="print"/>
          <a:srcRect l="6254" t="9302" r="5374" b="9302"/>
          <a:stretch>
            <a:fillRect/>
          </a:stretch>
        </p:blipFill>
        <p:spPr bwMode="auto">
          <a:xfrm>
            <a:off x="142844" y="1787793"/>
            <a:ext cx="3643338" cy="3355707"/>
          </a:xfrm>
          <a:prstGeom prst="ellipse">
            <a:avLst/>
          </a:prstGeom>
          <a:noFill/>
        </p:spPr>
      </p:pic>
    </p:spTree>
  </p:cSld>
  <p:clrMapOvr>
    <a:masterClrMapping/>
  </p:clrMapOvr>
  <p:transition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420" tIns="45709" rIns="91420" bIns="45709"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84" name="Picture 16" descr="Picture background"/>
          <p:cNvPicPr>
            <a:picLocks noChangeAspect="1" noChangeArrowheads="1"/>
          </p:cNvPicPr>
          <p:nvPr/>
        </p:nvPicPr>
        <p:blipFill>
          <a:blip r:embed="rId2" cstate="print"/>
          <a:srcRect l="9585" r="8945" b="9787"/>
          <a:stretch>
            <a:fillRect/>
          </a:stretch>
        </p:blipFill>
        <p:spPr bwMode="auto">
          <a:xfrm>
            <a:off x="2357422" y="3500444"/>
            <a:ext cx="1619262" cy="1214446"/>
          </a:xfrm>
          <a:prstGeom prst="rect">
            <a:avLst/>
          </a:prstGeom>
          <a:noFill/>
        </p:spPr>
      </p:pic>
      <p:pic>
        <p:nvPicPr>
          <p:cNvPr id="7170" name="Picture 2" descr="Picture background"/>
          <p:cNvPicPr>
            <a:picLocks noChangeAspect="1" noChangeArrowheads="1"/>
          </p:cNvPicPr>
          <p:nvPr/>
        </p:nvPicPr>
        <p:blipFill>
          <a:blip r:embed="rId3" cstate="print"/>
          <a:srcRect t="7216" b="9941"/>
          <a:stretch>
            <a:fillRect/>
          </a:stretch>
        </p:blipFill>
        <p:spPr bwMode="auto">
          <a:xfrm>
            <a:off x="3500430" y="1857370"/>
            <a:ext cx="1143008" cy="946905"/>
          </a:xfrm>
          <a:prstGeom prst="rect">
            <a:avLst/>
          </a:prstGeom>
          <a:noFill/>
        </p:spPr>
      </p:pic>
      <p:sp>
        <p:nvSpPr>
          <p:cNvPr id="3" name="Овал 2"/>
          <p:cNvSpPr/>
          <p:nvPr/>
        </p:nvSpPr>
        <p:spPr>
          <a:xfrm>
            <a:off x="3428992" y="1714494"/>
            <a:ext cx="1500198" cy="1357322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172" name="Picture 4" descr="Picture backgroun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56328" y="1643057"/>
            <a:ext cx="1190563" cy="857256"/>
          </a:xfrm>
          <a:prstGeom prst="rect">
            <a:avLst/>
          </a:prstGeom>
          <a:noFill/>
        </p:spPr>
      </p:pic>
      <p:sp>
        <p:nvSpPr>
          <p:cNvPr id="5" name="Овал 4"/>
          <p:cNvSpPr/>
          <p:nvPr/>
        </p:nvSpPr>
        <p:spPr>
          <a:xfrm>
            <a:off x="7143768" y="1285866"/>
            <a:ext cx="1500198" cy="135732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2357422" y="3500444"/>
            <a:ext cx="1500198" cy="1357322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180" name="Picture 12" descr="Picture background"/>
          <p:cNvPicPr>
            <a:picLocks noChangeAspect="1" noChangeArrowheads="1"/>
          </p:cNvPicPr>
          <p:nvPr/>
        </p:nvPicPr>
        <p:blipFill>
          <a:blip r:embed="rId5" cstate="print"/>
          <a:srcRect l="16473" r="19751"/>
          <a:stretch>
            <a:fillRect/>
          </a:stretch>
        </p:blipFill>
        <p:spPr bwMode="auto">
          <a:xfrm>
            <a:off x="571472" y="2857502"/>
            <a:ext cx="950554" cy="1863085"/>
          </a:xfrm>
          <a:prstGeom prst="rect">
            <a:avLst/>
          </a:prstGeom>
          <a:noFill/>
        </p:spPr>
      </p:pic>
      <p:sp>
        <p:nvSpPr>
          <p:cNvPr id="10" name="Овал 9"/>
          <p:cNvSpPr/>
          <p:nvPr/>
        </p:nvSpPr>
        <p:spPr>
          <a:xfrm>
            <a:off x="285720" y="3214692"/>
            <a:ext cx="1500198" cy="1357322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182" name="Picture 14" descr="Picture background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57356" y="2071684"/>
            <a:ext cx="1390618" cy="726409"/>
          </a:xfrm>
          <a:prstGeom prst="rect">
            <a:avLst/>
          </a:prstGeom>
          <a:noFill/>
        </p:spPr>
      </p:pic>
      <p:sp>
        <p:nvSpPr>
          <p:cNvPr id="14" name="Овал 13"/>
          <p:cNvSpPr/>
          <p:nvPr/>
        </p:nvSpPr>
        <p:spPr>
          <a:xfrm>
            <a:off x="1785918" y="1785932"/>
            <a:ext cx="1500198" cy="135732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188" name="Picture 20" descr="Picture background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43702" y="3516146"/>
            <a:ext cx="1214446" cy="1078259"/>
          </a:xfrm>
          <a:prstGeom prst="rect">
            <a:avLst/>
          </a:prstGeom>
          <a:noFill/>
        </p:spPr>
      </p:pic>
      <p:sp>
        <p:nvSpPr>
          <p:cNvPr id="17" name="Овал 16"/>
          <p:cNvSpPr/>
          <p:nvPr/>
        </p:nvSpPr>
        <p:spPr>
          <a:xfrm>
            <a:off x="6500826" y="3357568"/>
            <a:ext cx="1500198" cy="135732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Блок-схема: знак завершения 18"/>
          <p:cNvSpPr/>
          <p:nvPr/>
        </p:nvSpPr>
        <p:spPr>
          <a:xfrm>
            <a:off x="642910" y="3714758"/>
            <a:ext cx="714380" cy="571504"/>
          </a:xfrm>
          <a:prstGeom prst="flowChartTerminator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642910" y="3857634"/>
            <a:ext cx="7858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>
                <a:solidFill>
                  <a:schemeClr val="bg1"/>
                </a:solidFill>
              </a:rPr>
              <a:t>шампунь</a:t>
            </a:r>
          </a:p>
        </p:txBody>
      </p:sp>
      <p:pic>
        <p:nvPicPr>
          <p:cNvPr id="7190" name="Picture 22" descr="Picture background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286380" y="2428874"/>
            <a:ext cx="1049316" cy="1049316"/>
          </a:xfrm>
          <a:prstGeom prst="rect">
            <a:avLst/>
          </a:prstGeom>
          <a:noFill/>
        </p:spPr>
      </p:pic>
      <p:sp>
        <p:nvSpPr>
          <p:cNvPr id="21" name="Овал 20"/>
          <p:cNvSpPr/>
          <p:nvPr/>
        </p:nvSpPr>
        <p:spPr>
          <a:xfrm>
            <a:off x="5072066" y="2214560"/>
            <a:ext cx="1500198" cy="135732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192" name="Picture 24" descr="Picture background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143504" y="0"/>
            <a:ext cx="1632215" cy="2000264"/>
          </a:xfrm>
          <a:prstGeom prst="rect">
            <a:avLst/>
          </a:prstGeom>
          <a:noFill/>
        </p:spPr>
      </p:pic>
      <p:sp>
        <p:nvSpPr>
          <p:cNvPr id="23" name="Овал 22"/>
          <p:cNvSpPr/>
          <p:nvPr/>
        </p:nvSpPr>
        <p:spPr>
          <a:xfrm>
            <a:off x="5286380" y="571486"/>
            <a:ext cx="1500198" cy="135732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200" name="Picture 32" descr="Picture background"/>
          <p:cNvPicPr>
            <a:picLocks noChangeAspect="1" noChangeArrowheads="1"/>
          </p:cNvPicPr>
          <p:nvPr/>
        </p:nvPicPr>
        <p:blipFill>
          <a:blip r:embed="rId10" cstate="print"/>
          <a:srcRect l="24685" r="25314"/>
          <a:stretch>
            <a:fillRect/>
          </a:stretch>
        </p:blipFill>
        <p:spPr bwMode="auto">
          <a:xfrm>
            <a:off x="4857752" y="3714758"/>
            <a:ext cx="535792" cy="1071570"/>
          </a:xfrm>
          <a:prstGeom prst="rect">
            <a:avLst/>
          </a:prstGeom>
          <a:noFill/>
        </p:spPr>
      </p:pic>
      <p:sp>
        <p:nvSpPr>
          <p:cNvPr id="28" name="Овал 27"/>
          <p:cNvSpPr/>
          <p:nvPr/>
        </p:nvSpPr>
        <p:spPr>
          <a:xfrm>
            <a:off x="4429124" y="3571882"/>
            <a:ext cx="1500198" cy="1357322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202" name="Picture 34" descr="Picture background"/>
          <p:cNvPicPr>
            <a:picLocks noChangeAspect="1" noChangeArrowheads="1"/>
          </p:cNvPicPr>
          <p:nvPr/>
        </p:nvPicPr>
        <p:blipFill>
          <a:blip r:embed="rId11" cstate="print"/>
          <a:srcRect l="16289" t="20552" r="13257" b="22485"/>
          <a:stretch>
            <a:fillRect/>
          </a:stretch>
        </p:blipFill>
        <p:spPr bwMode="auto">
          <a:xfrm>
            <a:off x="3000364" y="642924"/>
            <a:ext cx="928694" cy="750860"/>
          </a:xfrm>
          <a:prstGeom prst="rect">
            <a:avLst/>
          </a:prstGeom>
          <a:noFill/>
        </p:spPr>
      </p:pic>
      <p:sp>
        <p:nvSpPr>
          <p:cNvPr id="30" name="Овал 29"/>
          <p:cNvSpPr/>
          <p:nvPr/>
        </p:nvSpPr>
        <p:spPr>
          <a:xfrm>
            <a:off x="2714612" y="285734"/>
            <a:ext cx="1500198" cy="135732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209" name="Picture 41" descr="C:\Users\Admin\Downloads\pngtree-shower-gel-png-image_7209014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14282" y="785800"/>
            <a:ext cx="1285866" cy="1285866"/>
          </a:xfrm>
          <a:prstGeom prst="rect">
            <a:avLst/>
          </a:prstGeom>
          <a:noFill/>
        </p:spPr>
      </p:pic>
      <p:sp>
        <p:nvSpPr>
          <p:cNvPr id="35" name="Прямоугольник 34"/>
          <p:cNvSpPr/>
          <p:nvPr/>
        </p:nvSpPr>
        <p:spPr>
          <a:xfrm>
            <a:off x="642910" y="1357304"/>
            <a:ext cx="428628" cy="50006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571472" y="1357304"/>
            <a:ext cx="57150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/>
              <a:t>гель для душа</a:t>
            </a:r>
          </a:p>
        </p:txBody>
      </p:sp>
      <p:sp>
        <p:nvSpPr>
          <p:cNvPr id="37" name="Овал 36"/>
          <p:cNvSpPr/>
          <p:nvPr/>
        </p:nvSpPr>
        <p:spPr>
          <a:xfrm>
            <a:off x="142844" y="714362"/>
            <a:ext cx="1500198" cy="1357322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9" name="Picture 7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501090" y="2857502"/>
            <a:ext cx="428625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" name="Овал 30"/>
          <p:cNvSpPr/>
          <p:nvPr/>
        </p:nvSpPr>
        <p:spPr>
          <a:xfrm>
            <a:off x="8358214" y="2786064"/>
            <a:ext cx="571504" cy="19288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420" tIns="45709" rIns="91420" bIns="45709"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-785850" y="142858"/>
            <a:ext cx="9144000" cy="1446528"/>
          </a:xfrm>
          <a:prstGeom prst="rect">
            <a:avLst/>
          </a:prstGeom>
          <a:noFill/>
        </p:spPr>
        <p:txBody>
          <a:bodyPr wrap="square" lIns="91420" tIns="45709" rIns="91420" bIns="45709" rtlCol="0">
            <a:spAutoFit/>
          </a:bodyPr>
          <a:lstStyle/>
          <a:p>
            <a:pPr lvl="0" algn="ctr"/>
            <a:r>
              <a:rPr lang="ru-RU" sz="4400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1. Чистота всего полезней, сохранит от всех болезней.</a:t>
            </a:r>
          </a:p>
        </p:txBody>
      </p:sp>
      <p:sp>
        <p:nvSpPr>
          <p:cNvPr id="9218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20" tIns="45709" rIns="91420" bIns="45709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86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388" name="Picture 4" descr="Picture background"/>
          <p:cNvPicPr>
            <a:picLocks noChangeAspect="1" noChangeArrowheads="1"/>
          </p:cNvPicPr>
          <p:nvPr/>
        </p:nvPicPr>
        <p:blipFill>
          <a:blip r:embed="rId2" cstate="print"/>
          <a:srcRect l="6254" t="9302" r="5374" b="9302"/>
          <a:stretch>
            <a:fillRect/>
          </a:stretch>
        </p:blipFill>
        <p:spPr bwMode="auto">
          <a:xfrm>
            <a:off x="142844" y="2857502"/>
            <a:ext cx="2481940" cy="2285998"/>
          </a:xfrm>
          <a:prstGeom prst="ellipse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428728" y="1714494"/>
            <a:ext cx="7715272" cy="1446528"/>
          </a:xfrm>
          <a:prstGeom prst="rect">
            <a:avLst/>
          </a:prstGeom>
          <a:noFill/>
        </p:spPr>
        <p:txBody>
          <a:bodyPr wrap="square" lIns="91420" tIns="45709" rIns="91420" bIns="45709" rtlCol="0">
            <a:spAutoFit/>
          </a:bodyPr>
          <a:lstStyle/>
          <a:p>
            <a:pPr lvl="0"/>
            <a:r>
              <a:rPr lang="ru-RU" sz="4400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2. Кто аккуратен, </a:t>
            </a:r>
          </a:p>
          <a:p>
            <a:pPr lvl="0"/>
            <a:r>
              <a:rPr lang="ru-RU" sz="4400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тот людям приятен.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28860" y="3429006"/>
            <a:ext cx="6715140" cy="1446528"/>
          </a:xfrm>
          <a:prstGeom prst="rect">
            <a:avLst/>
          </a:prstGeom>
          <a:noFill/>
        </p:spPr>
        <p:txBody>
          <a:bodyPr wrap="square" lIns="91420" tIns="45709" rIns="91420" bIns="45709" rtlCol="0">
            <a:spAutoFit/>
          </a:bodyPr>
          <a:lstStyle/>
          <a:p>
            <a:pPr lvl="0"/>
            <a:r>
              <a:rPr lang="ru-RU" sz="4400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3. Чистота и здоровье ― родные сёстры.</a:t>
            </a:r>
          </a:p>
        </p:txBody>
      </p:sp>
    </p:spTree>
  </p:cSld>
  <p:clrMapOvr>
    <a:masterClrMapping/>
  </p:clrMapOvr>
  <p:transition>
    <p:wip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1113</TotalTime>
  <Words>51</Words>
  <Application>Microsoft Office PowerPoint</Application>
  <PresentationFormat>Паказ на экране (16:9)</PresentationFormat>
  <Paragraphs>10</Paragraphs>
  <Slides>5</Slides>
  <Notes>0</Notes>
  <HiddenSlides>0</HiddenSlides>
  <MMClips>0</MMClips>
  <ScaleCrop>false</ScaleCrop>
  <HeadingPairs>
    <vt:vector size="6" baseType="variant">
      <vt:variant>
        <vt:lpstr>Выкарыстоўваюцца шрыфты</vt:lpstr>
      </vt:variant>
      <vt:variant>
        <vt:i4>3</vt:i4>
      </vt:variant>
      <vt:variant>
        <vt:lpstr>Тэма</vt:lpstr>
      </vt:variant>
      <vt:variant>
        <vt:i4>1</vt:i4>
      </vt:variant>
      <vt:variant>
        <vt:lpstr>Загалоўкі слайдаў</vt:lpstr>
      </vt:variant>
      <vt:variant>
        <vt:i4>5</vt:i4>
      </vt:variant>
    </vt:vector>
  </HeadingPairs>
  <TitlesOfParts>
    <vt:vector size="9" baseType="lpstr">
      <vt:lpstr>Arial</vt:lpstr>
      <vt:lpstr>Calibri</vt:lpstr>
      <vt:lpstr>Comic Sans MS</vt:lpstr>
      <vt:lpstr>Тема Office</vt:lpstr>
      <vt:lpstr>Прэзентацыя PowerPoint</vt:lpstr>
      <vt:lpstr>Прэзентацыя PowerPoint</vt:lpstr>
      <vt:lpstr>Прэзентацыя PowerPoint</vt:lpstr>
      <vt:lpstr>Прэзентацыя PowerPoint</vt:lpstr>
      <vt:lpstr>Прэзентацыя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Галина</cp:lastModifiedBy>
  <cp:revision>40</cp:revision>
  <dcterms:created xsi:type="dcterms:W3CDTF">2025-08-01T09:15:28Z</dcterms:created>
  <dcterms:modified xsi:type="dcterms:W3CDTF">2026-03-31T16:16:11Z</dcterms:modified>
</cp:coreProperties>
</file>