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303" r:id="rId4"/>
    <p:sldId id="257" r:id="rId5"/>
    <p:sldId id="301" r:id="rId6"/>
    <p:sldId id="258" r:id="rId7"/>
    <p:sldId id="289" r:id="rId8"/>
    <p:sldId id="292" r:id="rId9"/>
    <p:sldId id="290" r:id="rId10"/>
    <p:sldId id="291" r:id="rId11"/>
    <p:sldId id="287" r:id="rId12"/>
    <p:sldId id="259" r:id="rId13"/>
    <p:sldId id="261" r:id="rId14"/>
    <p:sldId id="262" r:id="rId15"/>
    <p:sldId id="260" r:id="rId16"/>
    <p:sldId id="286" r:id="rId17"/>
    <p:sldId id="263" r:id="rId18"/>
    <p:sldId id="264" r:id="rId19"/>
    <p:sldId id="265" r:id="rId20"/>
    <p:sldId id="285" r:id="rId21"/>
    <p:sldId id="267" r:id="rId22"/>
    <p:sldId id="268" r:id="rId23"/>
    <p:sldId id="269" r:id="rId24"/>
    <p:sldId id="284" r:id="rId25"/>
    <p:sldId id="271" r:id="rId26"/>
    <p:sldId id="272" r:id="rId27"/>
    <p:sldId id="273" r:id="rId28"/>
    <p:sldId id="283" r:id="rId29"/>
    <p:sldId id="275" r:id="rId30"/>
    <p:sldId id="276" r:id="rId31"/>
    <p:sldId id="277" r:id="rId32"/>
    <p:sldId id="282" r:id="rId33"/>
    <p:sldId id="279" r:id="rId34"/>
    <p:sldId id="280" r:id="rId35"/>
    <p:sldId id="281" r:id="rId36"/>
    <p:sldId id="298" r:id="rId37"/>
    <p:sldId id="297" r:id="rId38"/>
    <p:sldId id="296" r:id="rId39"/>
    <p:sldId id="29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46"/>
    <a:srgbClr val="FECC00"/>
    <a:srgbClr val="EA556F"/>
    <a:srgbClr val="B0CB1F"/>
    <a:srgbClr val="7E71B1"/>
    <a:srgbClr val="00A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11B8D-F6EB-4615-ADF5-EBF10678C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9A0C79-ED3A-4B90-8A60-0CC9781E5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532498-2A4B-47F4-AF0D-377DB2D8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5A1B8-615F-4747-9A81-A4282A115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52DBB-E386-4462-8612-B5CF07EC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19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B7B4F-6EDB-4E22-954F-E0B9891EC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ACDF2C-9C78-421C-8D87-BEA818C75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4E4876-6D4E-41D3-B135-77D4A0CDF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EB0787-704F-4B4A-A2F2-14765EE1D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8B2938-5456-489D-9463-A5804C5B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0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206F18-4742-4EA7-BF06-9C46A0ECD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1AC2C1-ED17-4804-903E-9637DE460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F110F-FABE-4696-B1CC-2BE4A7A8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9A7D97-E798-4949-A2A0-8FF82A06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301AD8-4247-4BA2-9271-929655FE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23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B21AB-914A-469C-99DB-D02CA9C69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FA4743-8F65-4661-BCA1-9ABF59E31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3A7CC-EE11-42CD-8C82-0AD96339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597C31-EF89-4202-BF3E-80AE7D7F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AACDA4-DEB6-4C59-AE24-E933B043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61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43A89-682D-4293-BAE2-46B75997D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6CEB29-A9E3-454C-A77A-7062AC61A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C953C8-1A19-4F45-880D-C056197A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5963D-B1DE-4DC9-84C6-33074BEB5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B4CA5-96E9-48CD-8D96-84347D71C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28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F1596-5CD2-43EC-865A-1EED02AE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7E7319-8E12-45AC-A15E-06CFD7C0D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A4FC34-F87E-428E-A3A2-F6A330FCB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794DD9-9E9B-470D-A9BA-19B5E778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45431D-A424-4525-850B-6834E41A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424409-3C89-4990-B069-956C68A6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05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9268F-309E-444A-BDA6-7ECEB5CAE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634865-E972-4F0F-989B-81313A874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F819CF-9D1D-4201-B293-B858C96A6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E1D004-85F3-48C1-A66C-2DFE6EE92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ADDD7B-5EC7-44E2-AA99-1291AC872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E00536-63B0-4AA8-844C-D695EC76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5FBDD-FE57-43E5-A8DE-D8475AAFB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C14A56-576F-43BA-9E09-87E1AD688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64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127AF-E7B1-4C35-81F3-B779D0FE5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3A251A-B98A-4654-A1E1-2BB9C349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897C5B-7F7C-4C41-8FC7-99DD1479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D093A8-E53D-40C4-AA0C-064BF8863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6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387662-8A0D-4C2E-A096-352AB800C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4EDA05-9773-494D-A1FC-E61FBE6F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A9317D-05C0-4A8D-A55B-23895361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62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8FCBD-BDBC-4294-AB12-FCB92FE1B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6610BD-1105-43DE-A9EE-7A8E93C98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9DC53E-C81B-4258-AF5D-48461D820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AB2679-6812-4D91-A1B8-3A332AF6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3EA2C6-A9DB-4BB6-9B92-AA3393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1EC7DA-310F-4529-B696-5DA20922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16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4D310-D3EC-4BC7-B908-1250CE5DA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6BFA84-2756-4288-8C40-FE18BBCA3D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66D812-B823-47F6-91D8-11A49F9B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438CDE-6505-4713-A9F8-466075FD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607B02-DA5E-4CD5-B686-0D82AD10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5045BC-0A56-4368-B3CB-1EE80F55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87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FB884-FCF9-4725-849D-B2FA1A55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563CA2-8F56-4566-99E2-BDDEF6735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6C5C7-B461-4F30-9A47-DDF8F500C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07C38-C33C-443A-B245-15496CC700FA}" type="datetimeFigureOut">
              <a:rPr lang="ru-RU" smtClean="0"/>
              <a:t>26.03.2026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1C4449-A3FD-428D-9884-F6341E131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0CCA7-A9C5-43BE-9308-C8823B7F8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2D62B-504B-4C75-92ED-F4ADFAF88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0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.pn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D59596-9466-4847-BF57-7AA2596C5F14}"/>
              </a:ext>
            </a:extLst>
          </p:cNvPr>
          <p:cNvSpPr txBox="1"/>
          <p:nvPr/>
        </p:nvSpPr>
        <p:spPr>
          <a:xfrm>
            <a:off x="0" y="1492390"/>
            <a:ext cx="12192000" cy="242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6000" b="1" dirty="0" smtClean="0">
                <a:solidFill>
                  <a:schemeClr val="bg1"/>
                </a:solidFill>
              </a:rPr>
              <a:t> </a:t>
            </a:r>
            <a:endParaRPr lang="ru-RU" sz="6000" b="1" dirty="0">
              <a:solidFill>
                <a:schemeClr val="bg1"/>
              </a:solidFill>
            </a:endParaRPr>
          </a:p>
          <a:p>
            <a:pPr algn="ctr">
              <a:lnSpc>
                <a:spcPts val="4500"/>
              </a:lnSpc>
            </a:pPr>
            <a:r>
              <a:rPr lang="ru-RU" sz="6000" b="1" dirty="0" smtClean="0">
                <a:solidFill>
                  <a:schemeClr val="bg1"/>
                </a:solidFill>
              </a:rPr>
              <a:t>Правила </a:t>
            </a:r>
            <a:r>
              <a:rPr lang="ru-RU" sz="6000" b="1" dirty="0">
                <a:solidFill>
                  <a:schemeClr val="bg1"/>
                </a:solidFill>
              </a:rPr>
              <a:t>гигиены. Личная </a:t>
            </a:r>
            <a:r>
              <a:rPr lang="ru-RU" sz="6000" b="1" dirty="0" smtClean="0">
                <a:solidFill>
                  <a:schemeClr val="bg1"/>
                </a:solidFill>
              </a:rPr>
              <a:t>гигиена</a:t>
            </a:r>
            <a:endParaRPr lang="ru-RU" sz="6000" b="1" dirty="0">
              <a:solidFill>
                <a:schemeClr val="bg1"/>
              </a:solidFill>
            </a:endParaRPr>
          </a:p>
          <a:p>
            <a:pPr algn="ctr">
              <a:lnSpc>
                <a:spcPts val="4500"/>
              </a:lnSpc>
            </a:pPr>
            <a:r>
              <a:rPr lang="ru-RU" sz="5000" b="1" dirty="0">
                <a:solidFill>
                  <a:schemeClr val="bg1"/>
                </a:solidFill>
              </a:rPr>
              <a:t>Основы безопасности </a:t>
            </a:r>
            <a:r>
              <a:rPr lang="ru-RU" sz="5000" b="1" dirty="0" smtClean="0">
                <a:solidFill>
                  <a:schemeClr val="bg1"/>
                </a:solidFill>
              </a:rPr>
              <a:t>жизнедеятельности.  </a:t>
            </a:r>
            <a:r>
              <a:rPr lang="en-US" sz="5000" b="1" dirty="0" smtClean="0">
                <a:solidFill>
                  <a:schemeClr val="bg1"/>
                </a:solidFill>
              </a:rPr>
              <a:t>II </a:t>
            </a:r>
            <a:r>
              <a:rPr lang="ru-RU" sz="5000" b="1" dirty="0" smtClean="0">
                <a:solidFill>
                  <a:schemeClr val="bg1"/>
                </a:solidFill>
              </a:rPr>
              <a:t>класс</a:t>
            </a:r>
            <a:endParaRPr lang="ru-RU" sz="5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089D4-6C51-4B71-9F41-30DE2982ADFE}"/>
              </a:ext>
            </a:extLst>
          </p:cNvPr>
          <p:cNvSpPr txBox="1"/>
          <p:nvPr/>
        </p:nvSpPr>
        <p:spPr>
          <a:xfrm>
            <a:off x="277792" y="4717340"/>
            <a:ext cx="11914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dirty="0">
                <a:solidFill>
                  <a:schemeClr val="bg1"/>
                </a:solidFill>
              </a:rPr>
              <a:t>Подготовила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ts val="3600"/>
              </a:lnSpc>
            </a:pPr>
            <a:r>
              <a:rPr lang="ru-RU" sz="3600" dirty="0">
                <a:solidFill>
                  <a:schemeClr val="bg1"/>
                </a:solidFill>
              </a:rPr>
              <a:t>Дубина Ольга </a:t>
            </a:r>
            <a:r>
              <a:rPr lang="ru-RU" sz="3600" dirty="0" smtClean="0">
                <a:solidFill>
                  <a:schemeClr val="bg1"/>
                </a:solidFill>
              </a:rPr>
              <a:t>Геннадьевна,</a:t>
            </a:r>
            <a:endParaRPr lang="ru-RU" sz="3600" dirty="0">
              <a:solidFill>
                <a:schemeClr val="bg1"/>
              </a:solidFill>
            </a:endParaRPr>
          </a:p>
          <a:p>
            <a:pPr>
              <a:lnSpc>
                <a:spcPts val="3600"/>
              </a:lnSpc>
            </a:pPr>
            <a:r>
              <a:rPr lang="ru-RU" sz="3600" dirty="0">
                <a:solidFill>
                  <a:schemeClr val="bg1"/>
                </a:solidFill>
              </a:rPr>
              <a:t>учитель начальных </a:t>
            </a:r>
            <a:r>
              <a:rPr lang="ru-RU" sz="3600" dirty="0">
                <a:solidFill>
                  <a:schemeClr val="bg1"/>
                </a:solidFill>
              </a:rPr>
              <a:t>классов </a:t>
            </a:r>
            <a:r>
              <a:rPr lang="ru-RU" sz="3600" dirty="0" smtClean="0">
                <a:solidFill>
                  <a:schemeClr val="bg1"/>
                </a:solidFill>
              </a:rPr>
              <a:t>средней школы </a:t>
            </a:r>
            <a:r>
              <a:rPr lang="ru-RU" sz="3600" dirty="0">
                <a:solidFill>
                  <a:schemeClr val="bg1"/>
                </a:solidFill>
              </a:rPr>
              <a:t>№ 13 </a:t>
            </a:r>
            <a:endParaRPr lang="ru-RU" sz="3600" dirty="0" smtClean="0">
              <a:solidFill>
                <a:schemeClr val="bg1"/>
              </a:solidFill>
            </a:endParaRPr>
          </a:p>
          <a:p>
            <a:pPr>
              <a:lnSpc>
                <a:spcPts val="3600"/>
              </a:lnSpc>
            </a:pPr>
            <a:r>
              <a:rPr lang="ru-RU" sz="3600" dirty="0" smtClean="0">
                <a:solidFill>
                  <a:schemeClr val="bg1"/>
                </a:solidFill>
              </a:rPr>
              <a:t>г</a:t>
            </a:r>
            <a:r>
              <a:rPr lang="ru-RU" sz="3600" dirty="0">
                <a:solidFill>
                  <a:schemeClr val="bg1"/>
                </a:solidFill>
              </a:rPr>
              <a:t>. Жлобина имени В. В. </a:t>
            </a:r>
            <a:r>
              <a:rPr lang="ru-RU" sz="3600" dirty="0" err="1" smtClean="0">
                <a:solidFill>
                  <a:schemeClr val="bg1"/>
                </a:solidFill>
              </a:rPr>
              <a:t>Гузова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D5B6AA-8D95-4FD7-9908-B663A71B78B4}"/>
              </a:ext>
            </a:extLst>
          </p:cNvPr>
          <p:cNvSpPr txBox="1"/>
          <p:nvPr/>
        </p:nvSpPr>
        <p:spPr>
          <a:xfrm>
            <a:off x="13565944" y="489054"/>
            <a:ext cx="12192000" cy="7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6000" b="1" dirty="0">
                <a:solidFill>
                  <a:schemeClr val="bg1"/>
                </a:solidFill>
              </a:rPr>
              <a:t>Что на земле дороже денег</a:t>
            </a:r>
            <a:r>
              <a:rPr lang="en-US" sz="6000" b="1" dirty="0">
                <a:solidFill>
                  <a:schemeClr val="bg1"/>
                </a:solidFill>
              </a:rPr>
              <a:t>?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341937-86C3-444D-8FD3-D11EDBB65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338" y="489054"/>
            <a:ext cx="683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0CE2203-FA35-43E7-92AD-D0F4693F98B4}"/>
              </a:ext>
            </a:extLst>
          </p:cNvPr>
          <p:cNvGrpSpPr/>
          <p:nvPr/>
        </p:nvGrpSpPr>
        <p:grpSpPr>
          <a:xfrm rot="8996614">
            <a:off x="3018791" y="568751"/>
            <a:ext cx="6154417" cy="6157169"/>
            <a:chOff x="2665775" y="0"/>
            <a:chExt cx="6860450" cy="685800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236A848-9A26-47BB-A514-6FE3CC862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775" y="0"/>
              <a:ext cx="3430226" cy="685800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9D18FCD-CA31-4EAE-A1A2-7C836107D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"/>
              <a:ext cx="3430225" cy="6858001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51142CE8-B75E-4FFE-83B8-507011DBAD76}"/>
                </a:ext>
              </a:extLst>
            </p:cNvPr>
            <p:cNvSpPr/>
            <p:nvPr/>
          </p:nvSpPr>
          <p:spPr>
            <a:xfrm>
              <a:off x="5126433" y="2499916"/>
              <a:ext cx="1939135" cy="1858168"/>
            </a:xfrm>
            <a:prstGeom prst="ellipse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516BAF0F-724B-4784-9D4E-3616C1F528BD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8D09368-F5D7-414D-8DFE-3B2EC42B5092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8EB4B3-AB0B-4DE6-AB6B-E64A7F7262A2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27486333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F3287-26AB-4135-A31F-E6C44D93DBBF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110450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353A5-EB4E-4E1C-8E12-5D9807DD94E8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17908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C3E10-5185-4685-B768-4BD00EE4D732}"/>
              </a:ext>
            </a:extLst>
          </p:cNvPr>
          <p:cNvSpPr txBox="1"/>
          <p:nvPr/>
        </p:nvSpPr>
        <p:spPr>
          <a:xfrm>
            <a:off x="0" y="-1046284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Уход за кожей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858FEF-3C4E-4122-990B-C33F84A3D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55" y="14399480"/>
            <a:ext cx="6081287" cy="4320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99A4B-3D61-4CFF-885A-8B8B8E995548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27016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-1524000" y="-2854765"/>
            <a:ext cx="15240000" cy="13006950"/>
          </a:xfrm>
          <a:prstGeom prst="ellips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12C95-1761-43A0-9084-BA9F07C91DC8}"/>
              </a:ext>
            </a:extLst>
          </p:cNvPr>
          <p:cNvSpPr txBox="1"/>
          <p:nvPr/>
        </p:nvSpPr>
        <p:spPr>
          <a:xfrm>
            <a:off x="0" y="3047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Уход за кожей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4C5A2E-413E-4203-8EFB-44DFE163C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55" y="1844335"/>
            <a:ext cx="6081287" cy="43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00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643B1-81D8-4750-BF51-E7E5C323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IMG_1608">
            <a:hlinkClick r:id="" action="ppaction://media"/>
            <a:extLst>
              <a:ext uri="{FF2B5EF4-FFF2-40B4-BE49-F238E27FC236}">
                <a16:creationId xmlns:a16="http://schemas.microsoft.com/office/drawing/2014/main" id="{40B4B08E-FDD4-49A5-8E20-5C6A26B4700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" end="111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82348" cy="6858000"/>
          </a:xfrm>
        </p:spPr>
      </p:pic>
    </p:spTree>
    <p:extLst>
      <p:ext uri="{BB962C8B-B14F-4D97-AF65-F5344CB8AC3E}">
        <p14:creationId xmlns:p14="http://schemas.microsoft.com/office/powerpoint/2010/main" val="49815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50"/>
    </mc:Choice>
    <mc:Fallback xmlns="">
      <p:transition spd="slow" advTm="60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9394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99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281DB4-C77A-4D26-A299-F411F428DFBC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1572503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99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4CC0E-CA95-4600-927C-530485068A96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31241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4653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C3E10-5185-4685-B768-4BD00EE4D732}"/>
              </a:ext>
            </a:extLst>
          </p:cNvPr>
          <p:cNvSpPr txBox="1"/>
          <p:nvPr/>
        </p:nvSpPr>
        <p:spPr>
          <a:xfrm>
            <a:off x="0" y="-1046284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Уход за зубами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3C0B16-10DF-432B-8D31-AC18D74F8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86" y="15149857"/>
            <a:ext cx="6058425" cy="4442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9C9233-4D31-439F-A463-857C1945144C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542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Объект 5">
            <a:extLst>
              <a:ext uri="{FF2B5EF4-FFF2-40B4-BE49-F238E27FC236}">
                <a16:creationId xmlns:a16="http://schemas.microsoft.com/office/drawing/2014/main" id="{DEF5C67D-8905-4A06-BB79-4811BFCB6E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4653">
            <a:off x="3018790" y="571500"/>
            <a:ext cx="6154420" cy="6154420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-1524000" y="-2854765"/>
            <a:ext cx="15240000" cy="13006950"/>
          </a:xfrm>
          <a:prstGeom prst="ellipse">
            <a:avLst/>
          </a:prstGeom>
          <a:solidFill>
            <a:srgbClr val="7E7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12C95-1761-43A0-9084-BA9F07C91DC8}"/>
              </a:ext>
            </a:extLst>
          </p:cNvPr>
          <p:cNvSpPr txBox="1"/>
          <p:nvPr/>
        </p:nvSpPr>
        <p:spPr>
          <a:xfrm>
            <a:off x="0" y="3047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Уход за зубами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2936D-73E7-447E-B732-1032926FC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01" y="1945124"/>
            <a:ext cx="6058425" cy="44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329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B7637-DD10-4BE7-9D5A-3965168A29F6}"/>
              </a:ext>
            </a:extLst>
          </p:cNvPr>
          <p:cNvSpPr txBox="1"/>
          <p:nvPr/>
        </p:nvSpPr>
        <p:spPr>
          <a:xfrm>
            <a:off x="-12731262" y="195191"/>
            <a:ext cx="12192000" cy="102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ru-RU" sz="3600" dirty="0">
                <a:solidFill>
                  <a:schemeClr val="bg1"/>
                </a:solidFill>
              </a:rPr>
              <a:t>Государственное учреждение образования </a:t>
            </a:r>
          </a:p>
          <a:p>
            <a:pPr algn="ctr">
              <a:lnSpc>
                <a:spcPts val="3600"/>
              </a:lnSpc>
            </a:pPr>
            <a:r>
              <a:rPr lang="ru-RU" sz="3600" dirty="0">
                <a:solidFill>
                  <a:schemeClr val="bg1"/>
                </a:solidFill>
              </a:rPr>
              <a:t>«Средняя школа № 13 г. Жлобина имени </a:t>
            </a:r>
            <a:r>
              <a:rPr lang="ru-RU" sz="3600" dirty="0" err="1">
                <a:solidFill>
                  <a:schemeClr val="bg1"/>
                </a:solidFill>
              </a:rPr>
              <a:t>В.В.Гузова</a:t>
            </a:r>
            <a:r>
              <a:rPr lang="ru-RU" sz="3600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59596-9466-4847-BF57-7AA2596C5F14}"/>
              </a:ext>
            </a:extLst>
          </p:cNvPr>
          <p:cNvSpPr txBox="1"/>
          <p:nvPr/>
        </p:nvSpPr>
        <p:spPr>
          <a:xfrm>
            <a:off x="-12731262" y="2333286"/>
            <a:ext cx="12192000" cy="184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5000" b="1" dirty="0">
                <a:solidFill>
                  <a:schemeClr val="bg1"/>
                </a:solidFill>
              </a:rPr>
              <a:t>Основы безопасности жизнедеятельности </a:t>
            </a:r>
          </a:p>
          <a:p>
            <a:pPr algn="ctr">
              <a:lnSpc>
                <a:spcPts val="4500"/>
              </a:lnSpc>
            </a:pPr>
            <a:r>
              <a:rPr lang="ru-RU" sz="5000" b="1" dirty="0">
                <a:solidFill>
                  <a:schemeClr val="bg1"/>
                </a:solidFill>
              </a:rPr>
              <a:t>«Правила гигиены. Личная гигиена.»</a:t>
            </a:r>
          </a:p>
          <a:p>
            <a:pPr algn="ctr">
              <a:lnSpc>
                <a:spcPts val="4500"/>
              </a:lnSpc>
            </a:pPr>
            <a:r>
              <a:rPr lang="ru-RU" sz="5000" b="1" dirty="0">
                <a:solidFill>
                  <a:schemeClr val="bg1"/>
                </a:solidFill>
              </a:rPr>
              <a:t>2 класс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1089D4-6C51-4B71-9F41-30DE2982ADFE}"/>
              </a:ext>
            </a:extLst>
          </p:cNvPr>
          <p:cNvSpPr txBox="1"/>
          <p:nvPr/>
        </p:nvSpPr>
        <p:spPr>
          <a:xfrm>
            <a:off x="-12453470" y="4717340"/>
            <a:ext cx="11914208" cy="1945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600" dirty="0">
                <a:solidFill>
                  <a:schemeClr val="bg1"/>
                </a:solidFill>
              </a:rPr>
              <a:t>Подготовила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ts val="3600"/>
              </a:lnSpc>
            </a:pPr>
            <a:r>
              <a:rPr lang="ru-RU" sz="3600" dirty="0">
                <a:solidFill>
                  <a:schemeClr val="bg1"/>
                </a:solidFill>
              </a:rPr>
              <a:t>Дубина Ольга Геннадьевна</a:t>
            </a:r>
          </a:p>
          <a:p>
            <a:pPr>
              <a:lnSpc>
                <a:spcPts val="3600"/>
              </a:lnSpc>
            </a:pPr>
            <a:r>
              <a:rPr lang="ru-RU" sz="3600" dirty="0">
                <a:solidFill>
                  <a:schemeClr val="bg1"/>
                </a:solidFill>
              </a:rPr>
              <a:t>учитель начальных классов, </a:t>
            </a:r>
          </a:p>
          <a:p>
            <a:pPr>
              <a:lnSpc>
                <a:spcPts val="3600"/>
              </a:lnSpc>
            </a:pPr>
            <a:r>
              <a:rPr lang="ru-RU" sz="3600" dirty="0">
                <a:solidFill>
                  <a:schemeClr val="bg1"/>
                </a:solidFill>
              </a:rPr>
              <a:t>высшей квалификационной категории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FE27F3-4864-47CC-A327-EB7E3A6027BB}"/>
              </a:ext>
            </a:extLst>
          </p:cNvPr>
          <p:cNvSpPr txBox="1"/>
          <p:nvPr/>
        </p:nvSpPr>
        <p:spPr>
          <a:xfrm>
            <a:off x="246184" y="489054"/>
            <a:ext cx="12192000" cy="7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6000" b="1" dirty="0">
                <a:solidFill>
                  <a:schemeClr val="bg1"/>
                </a:solidFill>
              </a:rPr>
              <a:t>Что на земле дороже денег</a:t>
            </a:r>
            <a:r>
              <a:rPr lang="en-US" sz="6000" b="1" dirty="0">
                <a:solidFill>
                  <a:schemeClr val="bg1"/>
                </a:solidFill>
              </a:rPr>
              <a:t>?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ACEE5-C3B8-4677-8D2C-98AA794B3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394" y="489054"/>
            <a:ext cx="6831211" cy="685800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8C23E66-7094-4775-A4CB-72B72A54AA72}"/>
              </a:ext>
            </a:extLst>
          </p:cNvPr>
          <p:cNvGrpSpPr/>
          <p:nvPr/>
        </p:nvGrpSpPr>
        <p:grpSpPr>
          <a:xfrm>
            <a:off x="14872394" y="142108"/>
            <a:ext cx="9856798" cy="6609784"/>
            <a:chOff x="1197736" y="142108"/>
            <a:chExt cx="9856798" cy="6609784"/>
          </a:xfrm>
        </p:grpSpPr>
        <p:pic>
          <p:nvPicPr>
            <p:cNvPr id="20" name="Picture 2" descr="Picture background">
              <a:extLst>
                <a:ext uri="{FF2B5EF4-FFF2-40B4-BE49-F238E27FC236}">
                  <a16:creationId xmlns:a16="http://schemas.microsoft.com/office/drawing/2014/main" id="{39990153-DF28-4EFA-B876-1D0487AC6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736" y="142108"/>
              <a:ext cx="486000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Picture background">
              <a:extLst>
                <a:ext uri="{FF2B5EF4-FFF2-40B4-BE49-F238E27FC236}">
                  <a16:creationId xmlns:a16="http://schemas.microsoft.com/office/drawing/2014/main" id="{7D3D7D32-ED29-4B33-A8D1-7AF5C9204B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9" r="9640"/>
            <a:stretch/>
          </p:blipFill>
          <p:spPr bwMode="auto">
            <a:xfrm>
              <a:off x="1197736" y="3511892"/>
              <a:ext cx="486475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Picture background">
              <a:extLst>
                <a:ext uri="{FF2B5EF4-FFF2-40B4-BE49-F238E27FC236}">
                  <a16:creationId xmlns:a16="http://schemas.microsoft.com/office/drawing/2014/main" id="{E5E5683D-DCC4-4A41-A89F-91E5A8870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966" y="3511892"/>
              <a:ext cx="486475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Picture background">
              <a:extLst>
                <a:ext uri="{FF2B5EF4-FFF2-40B4-BE49-F238E27FC236}">
                  <a16:creationId xmlns:a16="http://schemas.microsoft.com/office/drawing/2014/main" id="{B08122F1-9484-485E-B0AA-FBB5D3F53B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1"/>
            <a:stretch/>
          </p:blipFill>
          <p:spPr bwMode="auto">
            <a:xfrm>
              <a:off x="6189784" y="142108"/>
              <a:ext cx="486475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29436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7924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CF670-43B5-4197-B59C-6E39BC8A274E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2595626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7924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1C7CB-72A5-4D10-9644-BD6367413C7E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15626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90454">
            <a:off x="3018789" y="571499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C3E10-5185-4685-B768-4BD00EE4D732}"/>
              </a:ext>
            </a:extLst>
          </p:cNvPr>
          <p:cNvSpPr txBox="1"/>
          <p:nvPr/>
        </p:nvSpPr>
        <p:spPr>
          <a:xfrm>
            <a:off x="0" y="-1046284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Уход за волосами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D5FC8-F38E-4264-9392-C56D8C410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70" y="15149857"/>
            <a:ext cx="6218459" cy="45342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8CBA1-1EED-4B29-9E4B-574481742DA3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38624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Объект 5">
            <a:extLst>
              <a:ext uri="{FF2B5EF4-FFF2-40B4-BE49-F238E27FC236}">
                <a16:creationId xmlns:a16="http://schemas.microsoft.com/office/drawing/2014/main" id="{648CE26F-6438-4794-920F-86C8FF48D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90454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-1524000" y="-2854765"/>
            <a:ext cx="15240000" cy="13006950"/>
          </a:xfrm>
          <a:prstGeom prst="ellipse">
            <a:avLst/>
          </a:prstGeom>
          <a:solidFill>
            <a:srgbClr val="B0C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12C95-1761-43A0-9084-BA9F07C91DC8}"/>
              </a:ext>
            </a:extLst>
          </p:cNvPr>
          <p:cNvSpPr txBox="1"/>
          <p:nvPr/>
        </p:nvSpPr>
        <p:spPr>
          <a:xfrm>
            <a:off x="0" y="3047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Уход за волосами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76592A-7D04-4576-BCC4-D29CDE5EF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70" y="1945124"/>
            <a:ext cx="6218459" cy="45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82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2ADA7-79ED-486A-8FB4-1905B1730FA8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4175866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30428-44CE-4784-AEBD-73B35FF7F793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20216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8789" y="571499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C3E10-5185-4685-B768-4BD00EE4D732}"/>
              </a:ext>
            </a:extLst>
          </p:cNvPr>
          <p:cNvSpPr txBox="1"/>
          <p:nvPr/>
        </p:nvSpPr>
        <p:spPr>
          <a:xfrm>
            <a:off x="0" y="-1046284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Уход за ногтями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3A155-BADD-4AF0-9F4A-5F5A741D7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70" y="15096519"/>
            <a:ext cx="6043184" cy="4511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8430AB-E512-437D-B372-DECAB56412CE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263157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Объект 5">
            <a:extLst>
              <a:ext uri="{FF2B5EF4-FFF2-40B4-BE49-F238E27FC236}">
                <a16:creationId xmlns:a16="http://schemas.microsoft.com/office/drawing/2014/main" id="{908116F1-C1B9-4035-907D-9CD5B527CE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8789" y="571499"/>
            <a:ext cx="6154420" cy="6154420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-1524000" y="-2854765"/>
            <a:ext cx="15240000" cy="13006950"/>
          </a:xfrm>
          <a:prstGeom prst="ellipse">
            <a:avLst/>
          </a:prstGeom>
          <a:solidFill>
            <a:srgbClr val="EA5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12C95-1761-43A0-9084-BA9F07C91DC8}"/>
              </a:ext>
            </a:extLst>
          </p:cNvPr>
          <p:cNvSpPr txBox="1"/>
          <p:nvPr/>
        </p:nvSpPr>
        <p:spPr>
          <a:xfrm>
            <a:off x="0" y="3047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Уход за ногтями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749AB2-8195-4B48-A027-D1475415B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70" y="1919532"/>
            <a:ext cx="6043184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17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5435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D06D9-FA26-4C9C-A4C0-B787D75AA8BD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3352195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5435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9087C-B246-42A4-B138-B44D83CE2155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3414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8FE27F3-4864-47CC-A327-EB7E3A6027BB}"/>
              </a:ext>
            </a:extLst>
          </p:cNvPr>
          <p:cNvSpPr txBox="1"/>
          <p:nvPr/>
        </p:nvSpPr>
        <p:spPr>
          <a:xfrm>
            <a:off x="-14102862" y="489054"/>
            <a:ext cx="12192000" cy="728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6000" b="1" dirty="0">
                <a:solidFill>
                  <a:schemeClr val="bg1"/>
                </a:solidFill>
              </a:rPr>
              <a:t>Что на земле дороже денег</a:t>
            </a:r>
            <a:r>
              <a:rPr lang="en-US" sz="6000" b="1" dirty="0">
                <a:solidFill>
                  <a:schemeClr val="bg1"/>
                </a:solidFill>
              </a:rPr>
              <a:t>?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ACEE5-C3B8-4677-8D2C-98AA794B3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8652" y="489054"/>
            <a:ext cx="6831211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B9B2DB-D59A-4B08-99DB-EF6226F44C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125" y="0"/>
            <a:ext cx="3430225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5AEC09-6317-41DF-8501-1D3980C635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9351" y="0"/>
            <a:ext cx="3430225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75699C3-6C0B-4856-947F-0A1F7092A5AC}"/>
              </a:ext>
            </a:extLst>
          </p:cNvPr>
          <p:cNvGrpSpPr/>
          <p:nvPr/>
        </p:nvGrpSpPr>
        <p:grpSpPr>
          <a:xfrm>
            <a:off x="1197736" y="142108"/>
            <a:ext cx="9856798" cy="6609784"/>
            <a:chOff x="1197736" y="142108"/>
            <a:chExt cx="9856798" cy="6609784"/>
          </a:xfrm>
        </p:grpSpPr>
        <p:pic>
          <p:nvPicPr>
            <p:cNvPr id="13" name="Picture 2" descr="Picture background">
              <a:extLst>
                <a:ext uri="{FF2B5EF4-FFF2-40B4-BE49-F238E27FC236}">
                  <a16:creationId xmlns:a16="http://schemas.microsoft.com/office/drawing/2014/main" id="{133394F0-2936-4D7A-A8E5-B218211B9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736" y="142108"/>
              <a:ext cx="486000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Picture background">
              <a:extLst>
                <a:ext uri="{FF2B5EF4-FFF2-40B4-BE49-F238E27FC236}">
                  <a16:creationId xmlns:a16="http://schemas.microsoft.com/office/drawing/2014/main" id="{470F2EE7-8657-43A1-A780-A533AA1E25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9" r="9640"/>
            <a:stretch/>
          </p:blipFill>
          <p:spPr bwMode="auto">
            <a:xfrm>
              <a:off x="1197736" y="3511892"/>
              <a:ext cx="486475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Picture background">
              <a:extLst>
                <a:ext uri="{FF2B5EF4-FFF2-40B4-BE49-F238E27FC236}">
                  <a16:creationId xmlns:a16="http://schemas.microsoft.com/office/drawing/2014/main" id="{C2A6E223-7B5E-48CF-9B56-D83065490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966" y="3511892"/>
              <a:ext cx="486475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Picture background">
              <a:extLst>
                <a:ext uri="{FF2B5EF4-FFF2-40B4-BE49-F238E27FC236}">
                  <a16:creationId xmlns:a16="http://schemas.microsoft.com/office/drawing/2014/main" id="{7F96A35B-9054-47B0-BB20-B3DA59B995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1"/>
            <a:stretch/>
          </p:blipFill>
          <p:spPr bwMode="auto">
            <a:xfrm>
              <a:off x="6189784" y="142108"/>
              <a:ext cx="4864750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909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6801">
            <a:off x="3018789" y="571499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C3E10-5185-4685-B768-4BD00EE4D732}"/>
              </a:ext>
            </a:extLst>
          </p:cNvPr>
          <p:cNvSpPr txBox="1"/>
          <p:nvPr/>
        </p:nvSpPr>
        <p:spPr>
          <a:xfrm>
            <a:off x="0" y="-1046284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Уход за обувью и одеждой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C4379B-DBB2-4768-AE23-91C952167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59" y="14848847"/>
            <a:ext cx="6278882" cy="4548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687CDF-7661-4E58-9BE0-7AA27B6AC8D4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2765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Объект 5">
            <a:extLst>
              <a:ext uri="{FF2B5EF4-FFF2-40B4-BE49-F238E27FC236}">
                <a16:creationId xmlns:a16="http://schemas.microsoft.com/office/drawing/2014/main" id="{B71D508F-D600-4602-B0B6-4FCED430A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6801">
            <a:off x="3018789" y="571499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-1524000" y="-2854765"/>
            <a:ext cx="15240000" cy="13006950"/>
          </a:xfrm>
          <a:prstGeom prst="ellipse">
            <a:avLst/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12C95-1761-43A0-9084-BA9F07C91DC8}"/>
              </a:ext>
            </a:extLst>
          </p:cNvPr>
          <p:cNvSpPr txBox="1"/>
          <p:nvPr/>
        </p:nvSpPr>
        <p:spPr>
          <a:xfrm>
            <a:off x="0" y="3047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Уход за обувью и одеждой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F4E0F-75D0-4A81-ACD3-1420BAA21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59" y="2004994"/>
            <a:ext cx="6278882" cy="454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408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7998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D77BB-ECDE-4380-9A03-69207A5BA79D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4222056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7998">
            <a:off x="3018790" y="571500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3364C-31FF-46FC-966C-2E5E9E14892E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42488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FA2EED7-CABF-4A1B-BDC5-515F918B8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0286">
            <a:off x="3018789" y="571499"/>
            <a:ext cx="6154420" cy="6154420"/>
          </a:xfr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5235388" y="2824032"/>
            <a:ext cx="1721224" cy="1649356"/>
          </a:xfrm>
          <a:prstGeom prst="ellipse">
            <a:avLst/>
          </a:prstGeom>
          <a:solidFill>
            <a:srgbClr val="0098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C3E10-5185-4685-B768-4BD00EE4D732}"/>
              </a:ext>
            </a:extLst>
          </p:cNvPr>
          <p:cNvSpPr txBox="1"/>
          <p:nvPr/>
        </p:nvSpPr>
        <p:spPr>
          <a:xfrm>
            <a:off x="0" y="-1046284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Чёрный ящик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3262581-28FF-4953-8F49-37E99D7086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90" y="15045717"/>
            <a:ext cx="4755019" cy="4351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AB93E1-91B1-4A6A-B9D7-56E121DCA646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329481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58440C92-71D5-4DFD-806E-D345E176343B}"/>
              </a:ext>
            </a:extLst>
          </p:cNvPr>
          <p:cNvSpPr/>
          <p:nvPr/>
        </p:nvSpPr>
        <p:spPr>
          <a:xfrm rot="10800000">
            <a:off x="4551739" y="986191"/>
            <a:ext cx="3088521" cy="2662518"/>
          </a:xfrm>
          <a:prstGeom prst="triangle">
            <a:avLst/>
          </a:prstGeom>
          <a:solidFill>
            <a:srgbClr val="00A0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Объект 5">
            <a:extLst>
              <a:ext uri="{FF2B5EF4-FFF2-40B4-BE49-F238E27FC236}">
                <a16:creationId xmlns:a16="http://schemas.microsoft.com/office/drawing/2014/main" id="{22DA7AFD-959B-4969-AD4A-6379C9D240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0286">
            <a:off x="3018789" y="571499"/>
            <a:ext cx="6154420" cy="6154420"/>
          </a:xfrm>
          <a:prstGeom prst="rect">
            <a:avLst/>
          </a:prstGeom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1142CE8-B75E-4FFE-83B8-507011DBAD76}"/>
              </a:ext>
            </a:extLst>
          </p:cNvPr>
          <p:cNvSpPr/>
          <p:nvPr/>
        </p:nvSpPr>
        <p:spPr>
          <a:xfrm>
            <a:off x="-1524000" y="-2854765"/>
            <a:ext cx="15240000" cy="130069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12C95-1761-43A0-9084-BA9F07C91DC8}"/>
              </a:ext>
            </a:extLst>
          </p:cNvPr>
          <p:cNvSpPr txBox="1"/>
          <p:nvPr/>
        </p:nvSpPr>
        <p:spPr>
          <a:xfrm>
            <a:off x="0" y="3047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</a:rPr>
              <a:t>Чёрный ящик</a:t>
            </a:r>
          </a:p>
        </p:txBody>
      </p:sp>
      <p:pic>
        <p:nvPicPr>
          <p:cNvPr id="18" name="Объект 7">
            <a:extLst>
              <a:ext uri="{FF2B5EF4-FFF2-40B4-BE49-F238E27FC236}">
                <a16:creationId xmlns:a16="http://schemas.microsoft.com/office/drawing/2014/main" id="{2F40DCE0-DA4C-4ADB-82C4-0D6177B5AA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90" y="2103429"/>
            <a:ext cx="47550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074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0CE2203-FA35-43E7-92AD-D0F4693F98B4}"/>
              </a:ext>
            </a:extLst>
          </p:cNvPr>
          <p:cNvGrpSpPr/>
          <p:nvPr/>
        </p:nvGrpSpPr>
        <p:grpSpPr>
          <a:xfrm rot="8996614">
            <a:off x="3018791" y="568751"/>
            <a:ext cx="6154417" cy="6157169"/>
            <a:chOff x="2665775" y="0"/>
            <a:chExt cx="6860450" cy="685800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236A848-9A26-47BB-A514-6FE3CC862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775" y="0"/>
              <a:ext cx="3430226" cy="685800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9D18FCD-CA31-4EAE-A1A2-7C836107D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"/>
              <a:ext cx="3430225" cy="6858001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51142CE8-B75E-4FFE-83B8-507011DBAD76}"/>
                </a:ext>
              </a:extLst>
            </p:cNvPr>
            <p:cNvSpPr/>
            <p:nvPr/>
          </p:nvSpPr>
          <p:spPr>
            <a:xfrm>
              <a:off x="5126433" y="2499916"/>
              <a:ext cx="1939135" cy="1858168"/>
            </a:xfrm>
            <a:prstGeom prst="ellipse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516BAF0F-724B-4784-9D4E-3616C1F528BD}"/>
              </a:ext>
            </a:extLst>
          </p:cNvPr>
          <p:cNvSpPr/>
          <p:nvPr/>
        </p:nvSpPr>
        <p:spPr>
          <a:xfrm rot="5400000">
            <a:off x="5744523" y="84777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50C25A-F6E1-426B-823D-68A77B382AC7}"/>
              </a:ext>
            </a:extLst>
          </p:cNvPr>
          <p:cNvSpPr txBox="1"/>
          <p:nvPr/>
        </p:nvSpPr>
        <p:spPr>
          <a:xfrm>
            <a:off x="5126432" y="3108727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19304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-1700396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D1C390B-6324-43CB-A0EB-1C4FA37CB81C}"/>
              </a:ext>
            </a:extLst>
          </p:cNvPr>
          <p:cNvGrpSpPr/>
          <p:nvPr/>
        </p:nvGrpSpPr>
        <p:grpSpPr>
          <a:xfrm>
            <a:off x="2665775" y="0"/>
            <a:ext cx="6860450" cy="6858000"/>
            <a:chOff x="2665775" y="0"/>
            <a:chExt cx="6860450" cy="6858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236A848-9A26-47BB-A514-6FE3CC862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775" y="0"/>
              <a:ext cx="3430225" cy="6858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9D18FCD-CA31-4EAE-A1A2-7C836107D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0"/>
              <a:ext cx="3430225" cy="6858000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51142CE8-B75E-4FFE-83B8-507011DBAD76}"/>
                </a:ext>
              </a:extLst>
            </p:cNvPr>
            <p:cNvSpPr/>
            <p:nvPr/>
          </p:nvSpPr>
          <p:spPr>
            <a:xfrm>
              <a:off x="5126432" y="2499916"/>
              <a:ext cx="1939135" cy="1858168"/>
            </a:xfrm>
            <a:prstGeom prst="ellipse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DBF759-149E-4742-8EC1-F06FC762E7DD}"/>
              </a:ext>
            </a:extLst>
          </p:cNvPr>
          <p:cNvSpPr txBox="1"/>
          <p:nvPr/>
        </p:nvSpPr>
        <p:spPr>
          <a:xfrm>
            <a:off x="5126432" y="2890391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4801322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18FCD-CA31-4EAE-A1A2-7C836107DD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430225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36A848-9A26-47BB-A514-6FE3CC8629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75" y="0"/>
            <a:ext cx="3430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18FCD-CA31-4EAE-A1A2-7C836107DD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5" y="0"/>
            <a:ext cx="3430225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36A848-9A26-47BB-A514-6FE3CC8629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0225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5C7041-EE13-41BF-8FB5-7E9017778346}"/>
              </a:ext>
            </a:extLst>
          </p:cNvPr>
          <p:cNvSpPr txBox="1"/>
          <p:nvPr/>
        </p:nvSpPr>
        <p:spPr>
          <a:xfrm>
            <a:off x="39997" y="190550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96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34114172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ED446-90F1-42C7-91C0-F202B30E584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0947" y="0"/>
            <a:ext cx="90501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4C1A4B-7DB8-4C44-986B-51B1C667E661}"/>
              </a:ext>
            </a:extLst>
          </p:cNvPr>
          <p:cNvSpPr txBox="1"/>
          <p:nvPr/>
        </p:nvSpPr>
        <p:spPr>
          <a:xfrm>
            <a:off x="-636032" y="7695245"/>
            <a:ext cx="13464064" cy="79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8000" b="1" dirty="0">
                <a:solidFill>
                  <a:srgbClr val="00B050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13790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ED446-90F1-42C7-91C0-F202B30E584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6552" y="0"/>
            <a:ext cx="7858895" cy="595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AF4864-3F00-4AB4-A089-75A13F2B2FA1}"/>
              </a:ext>
            </a:extLst>
          </p:cNvPr>
          <p:cNvSpPr txBox="1"/>
          <p:nvPr/>
        </p:nvSpPr>
        <p:spPr>
          <a:xfrm>
            <a:off x="-636032" y="6171245"/>
            <a:ext cx="13464064" cy="795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ru-RU" sz="8000" b="1" dirty="0">
                <a:solidFill>
                  <a:srgbClr val="92D050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18423515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B1ACA-72F3-41B4-A2CD-F9C9A33F1CBB}"/>
              </a:ext>
            </a:extLst>
          </p:cNvPr>
          <p:cNvSpPr txBox="1"/>
          <p:nvPr/>
        </p:nvSpPr>
        <p:spPr>
          <a:xfrm>
            <a:off x="0" y="257415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ru-RU" sz="8000" b="1" dirty="0">
                <a:solidFill>
                  <a:schemeClr val="bg1"/>
                </a:solidFill>
              </a:rPr>
              <a:t>Личная гигиена.</a:t>
            </a:r>
          </a:p>
          <a:p>
            <a:pPr algn="ctr">
              <a:lnSpc>
                <a:spcPts val="6000"/>
              </a:lnSpc>
            </a:pPr>
            <a:r>
              <a:rPr lang="ru-RU" sz="8000" b="1" dirty="0">
                <a:solidFill>
                  <a:schemeClr val="bg1"/>
                </a:solidFill>
              </a:rPr>
              <a:t>Правила личной </a:t>
            </a:r>
            <a:r>
              <a:rPr lang="ru-RU" sz="8000" b="1" dirty="0" smtClean="0">
                <a:solidFill>
                  <a:schemeClr val="bg1"/>
                </a:solidFill>
              </a:rPr>
              <a:t>гигиены</a:t>
            </a:r>
            <a:endParaRPr lang="ru-RU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18FCD-CA31-4EAE-A1A2-7C836107DD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5" y="0"/>
            <a:ext cx="3430225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36A848-9A26-47BB-A514-6FE3CC8629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30225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5C7041-EE13-41BF-8FB5-7E9017778346}"/>
              </a:ext>
            </a:extLst>
          </p:cNvPr>
          <p:cNvSpPr txBox="1"/>
          <p:nvPr/>
        </p:nvSpPr>
        <p:spPr>
          <a:xfrm>
            <a:off x="0" y="1905506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96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23667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D18FCD-CA31-4EAE-A1A2-7C836107DD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430225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36A848-9A26-47BB-A514-6FE3CC8629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75" y="0"/>
            <a:ext cx="3430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26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CD7DE726-D7FA-4B0D-BEB4-67B8A45AC1CB}"/>
              </a:ext>
            </a:extLst>
          </p:cNvPr>
          <p:cNvSpPr/>
          <p:nvPr/>
        </p:nvSpPr>
        <p:spPr>
          <a:xfrm rot="5400000">
            <a:off x="5744523" y="-1700396"/>
            <a:ext cx="702954" cy="741680"/>
          </a:xfrm>
          <a:prstGeom prst="rightArrow">
            <a:avLst>
              <a:gd name="adj1" fmla="val 33561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D1C390B-6324-43CB-A0EB-1C4FA37CB81C}"/>
              </a:ext>
            </a:extLst>
          </p:cNvPr>
          <p:cNvGrpSpPr/>
          <p:nvPr/>
        </p:nvGrpSpPr>
        <p:grpSpPr>
          <a:xfrm>
            <a:off x="2665775" y="0"/>
            <a:ext cx="6860450" cy="6858000"/>
            <a:chOff x="2665775" y="0"/>
            <a:chExt cx="6860450" cy="6858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236A848-9A26-47BB-A514-6FE3CC862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775" y="0"/>
              <a:ext cx="3430225" cy="6858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9D18FCD-CA31-4EAE-A1A2-7C836107D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0"/>
              <a:ext cx="3430225" cy="6858000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51142CE8-B75E-4FFE-83B8-507011DBAD76}"/>
                </a:ext>
              </a:extLst>
            </p:cNvPr>
            <p:cNvSpPr/>
            <p:nvPr/>
          </p:nvSpPr>
          <p:spPr>
            <a:xfrm>
              <a:off x="5126432" y="2499916"/>
              <a:ext cx="1939135" cy="1858168"/>
            </a:xfrm>
            <a:prstGeom prst="ellipse">
              <a:avLst/>
            </a:prstGeom>
            <a:solidFill>
              <a:srgbClr val="009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4EC5858-324D-45BB-941B-BBE8A1EDC010}"/>
              </a:ext>
            </a:extLst>
          </p:cNvPr>
          <p:cNvSpPr txBox="1"/>
          <p:nvPr/>
        </p:nvSpPr>
        <p:spPr>
          <a:xfrm>
            <a:off x="5126432" y="2890391"/>
            <a:ext cx="193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Личная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гигиена</a:t>
            </a:r>
          </a:p>
        </p:txBody>
      </p:sp>
    </p:spTree>
    <p:extLst>
      <p:ext uri="{BB962C8B-B14F-4D97-AF65-F5344CB8AC3E}">
        <p14:creationId xmlns:p14="http://schemas.microsoft.com/office/powerpoint/2010/main" val="379568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184</Words>
  <Application>Microsoft Office PowerPoint</Application>
  <PresentationFormat>Широкоэкранный</PresentationFormat>
  <Paragraphs>83</Paragraphs>
  <Slides>39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Gaev</dc:creator>
  <cp:lastModifiedBy>Букса Анастасия Игоревна</cp:lastModifiedBy>
  <cp:revision>21</cp:revision>
  <dcterms:created xsi:type="dcterms:W3CDTF">2024-09-24T19:16:21Z</dcterms:created>
  <dcterms:modified xsi:type="dcterms:W3CDTF">2026-03-26T11:40:29Z</dcterms:modified>
</cp:coreProperties>
</file>