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5" r:id="rId5"/>
    <p:sldId id="266" r:id="rId6"/>
    <p:sldId id="268" r:id="rId7"/>
    <p:sldId id="269" r:id="rId8"/>
    <p:sldId id="270" r:id="rId9"/>
    <p:sldId id="272" r:id="rId10"/>
    <p:sldId id="273" r:id="rId11"/>
    <p:sldId id="274" r:id="rId12"/>
    <p:sldId id="276" r:id="rId13"/>
    <p:sldId id="277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0000"/>
    <a:srgbClr val="1FA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72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116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25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5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41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273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0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063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7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40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738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3C2C5-50FD-4318-B439-816D48F92BD0}" type="datetimeFigureOut">
              <a:rPr lang="ru-RU" smtClean="0"/>
              <a:pPr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04EF1-C463-4097-9079-4A3A55057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53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приход весн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7286675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27650" name="Picture 2" descr="Картинки по запросу картинки выпекание жаворон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30362"/>
            <a:ext cx="7203024" cy="4956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26626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Картинки по запросу картинки  глиняных птиче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85728"/>
            <a:ext cx="50720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85720" y="0"/>
            <a:ext cx="8358246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Божа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вясну-красну</a:t>
            </a:r>
            <a:endParaRPr lang="ru-RU" sz="3200" b="1" i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 на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цёплае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лета,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Да на густое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жыта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На густое,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ядраністае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Коласам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каласістае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66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 глиняных птиче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28604"/>
            <a:ext cx="507209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2563" y="0"/>
            <a:ext cx="9144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Прыйдзі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прыйдзі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красна,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58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Адамкні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лецечка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замкні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зімачку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58000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580000"/>
                </a:solidFill>
                <a:latin typeface="Times New Roman" pitchFamily="18" charset="0"/>
                <a:cs typeface="Times New Roman" pitchFamily="18" charset="0"/>
              </a:rPr>
              <a:t>Птушка «</a:t>
            </a:r>
            <a:r>
              <a:rPr lang="ru-RU" sz="2800" dirty="0" err="1" smtClean="0">
                <a:solidFill>
                  <a:srgbClr val="580000"/>
                </a:solidFill>
                <a:latin typeface="Times New Roman" pitchFamily="18" charset="0"/>
                <a:cs typeface="Times New Roman" pitchFamily="18" charset="0"/>
              </a:rPr>
              <a:t>жаўранак</a:t>
            </a:r>
            <a:r>
              <a:rPr lang="ru-RU" sz="2800" dirty="0" smtClean="0">
                <a:solidFill>
                  <a:srgbClr val="58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rgbClr val="580000"/>
              </a:solidFill>
              <a:latin typeface="Fairy Tale" panose="02000000000000000000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29698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290"/>
            <a:ext cx="6235164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580000"/>
              </a:solidFill>
              <a:latin typeface="Fairy Tale" panose="02000000000000000000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928669"/>
            <a:ext cx="8172480" cy="2671781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1FA147"/>
                </a:solidFill>
                <a:latin typeface="Fairy Tale" panose="02000000000000000000" pitchFamily="2" charset="0"/>
              </a:rPr>
              <a:t/>
            </a:r>
            <a:br>
              <a:rPr lang="ru-RU" sz="6600" dirty="0" smtClean="0">
                <a:solidFill>
                  <a:srgbClr val="1FA147"/>
                </a:solidFill>
                <a:latin typeface="Fairy Tale" panose="02000000000000000000" pitchFamily="2" charset="0"/>
              </a:rPr>
            </a:br>
            <a:r>
              <a:rPr lang="ru-RU" sz="6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6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Гуканне</a:t>
            </a:r>
            <a:r>
              <a:rPr lang="ru-RU" sz="6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6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вясны</a:t>
            </a:r>
            <a:r>
              <a:rPr lang="ru-RU" sz="6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6600" dirty="0" smtClean="0">
                <a:solidFill>
                  <a:srgbClr val="C00000"/>
                </a:solidFill>
                <a:latin typeface="Fairy Tale" panose="02000000000000000000" pitchFamily="2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Fairy Tale" panose="02000000000000000000" pitchFamily="2" charset="0"/>
              </a:rPr>
              <a:t>(</a:t>
            </a:r>
            <a:r>
              <a:rPr lang="ru-RU" sz="3200" dirty="0" err="1" smtClean="0">
                <a:solidFill>
                  <a:srgbClr val="C00000"/>
                </a:solidFill>
                <a:latin typeface="Fairy Tale" panose="02000000000000000000" pitchFamily="2" charset="0"/>
              </a:rPr>
              <a:t>веснавое</a:t>
            </a:r>
            <a:r>
              <a:rPr lang="ru-RU" sz="3200" dirty="0" smtClean="0">
                <a:solidFill>
                  <a:srgbClr val="C00000"/>
                </a:solidFill>
                <a:latin typeface="Fairy Tale" panose="02000000000000000000" pitchFamily="2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Fairy Tale" panose="02000000000000000000" pitchFamily="2" charset="0"/>
              </a:rPr>
              <a:t>абрадавае</a:t>
            </a:r>
            <a:r>
              <a:rPr lang="ru-RU" sz="3200" smtClean="0">
                <a:solidFill>
                  <a:srgbClr val="C00000"/>
                </a:solidFill>
                <a:latin typeface="Fairy Tale" panose="02000000000000000000" pitchFamily="2" charset="0"/>
              </a:rPr>
              <a:t> свята</a:t>
            </a:r>
            <a:r>
              <a:rPr lang="ru-RU" sz="3200" dirty="0" smtClean="0">
                <a:solidFill>
                  <a:srgbClr val="C00000"/>
                </a:solidFill>
                <a:latin typeface="Fairy Tale" panose="02000000000000000000" pitchFamily="2" charset="0"/>
              </a:rPr>
              <a:t>)</a:t>
            </a:r>
            <a:r>
              <a:rPr lang="ru-RU" sz="6600" dirty="0" smtClean="0">
                <a:solidFill>
                  <a:srgbClr val="C00000"/>
                </a:solidFill>
                <a:latin typeface="Fairy Tale" panose="02000000000000000000" pitchFamily="2" charset="0"/>
              </a:rPr>
              <a:t/>
            </a:r>
            <a:br>
              <a:rPr lang="ru-RU" sz="6600" dirty="0" smtClean="0">
                <a:solidFill>
                  <a:srgbClr val="C00000"/>
                </a:solidFill>
                <a:latin typeface="Fairy Tale" panose="02000000000000000000" pitchFamily="2" charset="0"/>
              </a:rPr>
            </a:br>
            <a:endParaRPr lang="ru-RU" sz="66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гуканне вясны картин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143248"/>
            <a:ext cx="3214710" cy="3429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7801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ранней весн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57166"/>
            <a:ext cx="728667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00042"/>
            <a:ext cx="7772400" cy="5268933"/>
          </a:xfrm>
        </p:spPr>
        <p:txBody>
          <a:bodyPr>
            <a:norm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571480"/>
            <a:ext cx="7566050" cy="1857388"/>
          </a:xfrm>
        </p:spPr>
        <p:txBody>
          <a:bodyPr>
            <a:normAutofit fontScale="32500" lnSpcReduction="20000"/>
          </a:bodyPr>
          <a:lstStyle/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Гуканне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вясны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старажытнае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свята 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развітання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зімой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сустрэчы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вясны</a:t>
            </a: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гуканне вясны картинк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571744"/>
            <a:ext cx="42862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25144"/>
            <a:ext cx="7294105" cy="1428760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Месцам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правядзення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абрада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быў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узгорак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высокі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бераг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ракі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b="0" cap="none" dirty="0" err="1" smtClean="0">
                <a:latin typeface="Times New Roman" pitchFamily="18" charset="0"/>
                <a:cs typeface="Times New Roman" pitchFamily="18" charset="0"/>
              </a:rPr>
              <a:t>возера</a:t>
            </a:r>
            <a:r>
              <a:rPr lang="ru-RU" sz="3200" b="0" cap="none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0" cap="none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гуканне вясн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14356"/>
            <a:ext cx="407196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картинки гуканне вясны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928802"/>
            <a:ext cx="42862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143512"/>
            <a:ext cx="7772400" cy="928694"/>
          </a:xfrm>
        </p:spPr>
        <p:txBody>
          <a:bodyPr>
            <a:normAutofit/>
          </a:bodyPr>
          <a:lstStyle/>
          <a:p>
            <a:pPr algn="ctr"/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Месца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дзе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майстравалі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арэлі</a:t>
            </a:r>
            <a:endParaRPr lang="ru-RU" sz="2800" b="0" cap="none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гуканне вясн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66"/>
            <a:ext cx="37862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картинки катание на качелях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500174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14291"/>
            <a:ext cx="77724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«</a:t>
            </a:r>
            <a:r>
              <a:rPr lang="ru-RU" sz="2800" dirty="0" err="1" smtClean="0"/>
              <a:t>спальванне</a:t>
            </a:r>
            <a:r>
              <a:rPr lang="ru-RU" sz="2800" dirty="0" smtClean="0"/>
              <a:t> </a:t>
            </a:r>
            <a:r>
              <a:rPr lang="ru-RU" sz="2800" dirty="0" err="1" smtClean="0"/>
              <a:t>зімы</a:t>
            </a:r>
            <a:r>
              <a:rPr lang="ru-RU" sz="2800" dirty="0" smtClean="0"/>
              <a:t>»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00013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pic>
        <p:nvPicPr>
          <p:cNvPr id="4" name="Рисунок 3" descr="Картинки по запросу картинки гуканне вясны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357298"/>
            <a:ext cx="621510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331640" y="332656"/>
            <a:ext cx="735811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Песня-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заклічка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32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люлі-люлі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ветры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падулі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Марозы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ўцякайце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забірайце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У-у-у-у!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Зімачка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злуецца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здаецца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Снягамі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цярушыць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завірухай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кружыць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У-у-у-у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Птушкі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прылятайце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праганяйце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Няхай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свеціць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сонца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ў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аконца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У-у-у-у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14291"/>
            <a:ext cx="7280298" cy="1714511"/>
          </a:xfrm>
        </p:spPr>
        <p:txBody>
          <a:bodyPr/>
          <a:lstStyle/>
          <a:p>
            <a:endParaRPr lang="ru-RU" dirty="0" smtClean="0">
              <a:solidFill>
                <a:srgbClr val="0070C0"/>
              </a:solidFill>
              <a:latin typeface="Fairy Tale" panose="02000000000000000000" pitchFamily="2" charset="0"/>
            </a:endParaRPr>
          </a:p>
          <a:p>
            <a:endParaRPr lang="ru-RU" dirty="0">
              <a:solidFill>
                <a:srgbClr val="0070C0"/>
              </a:solidFill>
              <a:latin typeface="Fairy Tale" panose="02000000000000000000" pitchFamily="2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369531"/>
            <a:ext cx="792958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Прыкметы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вясны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Вясной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грак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прыляцеў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месяц снег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сыдзе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сухі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сакавік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без травы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красавік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лёд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грыміць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вясна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будзе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халодная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бярозы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соку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дажджлівае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лета.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58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Жаўрукі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гракі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прыляцелі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58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цяпло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прынеслі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58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7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126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Fairy Tale</vt:lpstr>
      <vt:lpstr>Times New Roman</vt:lpstr>
      <vt:lpstr>Тема Office</vt:lpstr>
      <vt:lpstr>Презентация PowerPoint</vt:lpstr>
      <vt:lpstr> «Гуканне  вясны» (веснавое абрадавае свята) </vt:lpstr>
      <vt:lpstr>Презентация PowerPoint</vt:lpstr>
      <vt:lpstr>Презентация PowerPoint</vt:lpstr>
      <vt:lpstr>  Месцам правядзення абрада быў узгорак ці высокі бераг ракі (возера)</vt:lpstr>
      <vt:lpstr>Месца, дзе майстравалі арэлі</vt:lpstr>
      <vt:lpstr>«спальванне зімы»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Птушка «жаўранак»</vt:lpstr>
      <vt:lpstr>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 пк</dc:creator>
  <cp:lastModifiedBy>Букса Анастасия Игоревна</cp:lastModifiedBy>
  <cp:revision>30</cp:revision>
  <dcterms:created xsi:type="dcterms:W3CDTF">2016-05-19T17:08:18Z</dcterms:created>
  <dcterms:modified xsi:type="dcterms:W3CDTF">2026-02-19T09:49:25Z</dcterms:modified>
</cp:coreProperties>
</file>