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2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46043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Логическая игра</a:t>
            </a:r>
            <a:br>
              <a:rPr lang="ru-RU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«Найди общий </a:t>
            </a:r>
            <a:r>
              <a:rPr lang="ru-RU" sz="4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признак </a:t>
            </a:r>
            <a:br>
              <a:rPr lang="ru-RU" sz="4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предметов»</a:t>
            </a:r>
            <a:b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7465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sus\Desktop\60266028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3" b="90000" l="9877" r="970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" y="3277223"/>
            <a:ext cx="3591061" cy="38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b98fed2eae324c90552c37e8b2c7df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3" y="836390"/>
            <a:ext cx="2651832" cy="26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ng-clipart-apple-auglis-fruit-apple-fruit-natural-foods-foo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8771"/>
            <a:ext cx="6158458" cy="30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97" y="4092169"/>
            <a:ext cx="2526827" cy="25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asus\Desktop\63555678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28" y="675962"/>
            <a:ext cx="2816244" cy="30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sus\Desktop\0_jzi2Uxm8GgQm4StNU_gSzSfP5UDpIRZc2cOHl9jWyHv0wOF9HK3VhaputMbVOH0z073QDmZi5hIbmq3rMEgEO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390"/>
            <a:ext cx="2728543" cy="27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7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glowna_karty_okna_jpg-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49013"/>
          <a:stretch/>
        </p:blipFill>
        <p:spPr bwMode="auto">
          <a:xfrm>
            <a:off x="626554" y="381938"/>
            <a:ext cx="2583941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08639339ba2a12008d9b6566f63732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18674"/>
          <a:stretch/>
        </p:blipFill>
        <p:spPr bwMode="auto">
          <a:xfrm>
            <a:off x="669040" y="3933056"/>
            <a:ext cx="376512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63924351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16034"/>
          <a:stretch/>
        </p:blipFill>
        <p:spPr bwMode="auto">
          <a:xfrm>
            <a:off x="6156176" y="495315"/>
            <a:ext cx="2712004" cy="31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7434116817cf4f283385eaae31ea67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82" y="3933055"/>
            <a:ext cx="411923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\Desktop\kfw47w5pn6o3vzyjpuzblbf02kocxnr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15906"/>
          <a:stretch/>
        </p:blipFill>
        <p:spPr bwMode="auto">
          <a:xfrm>
            <a:off x="3210495" y="1196752"/>
            <a:ext cx="2806196" cy="19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62" y="1064770"/>
            <a:ext cx="3022067" cy="2159519"/>
          </a:xfrm>
          <a:prstGeom prst="rect">
            <a:avLst/>
          </a:prstGeom>
        </p:spPr>
      </p:pic>
      <p:pic>
        <p:nvPicPr>
          <p:cNvPr id="1026" name="Picture 2" descr="C:\Users\asus\Desktop\1707291861_78618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92" y="754799"/>
            <a:ext cx="2779462" cy="2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6727413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39" y="3772389"/>
            <a:ext cx="2752239" cy="27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6275531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8" y="3534261"/>
            <a:ext cx="2627786" cy="24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Chocolate-Bar-Transparent-Imag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56" y="3717032"/>
            <a:ext cx="3252772" cy="27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Honey_Camomiles_Jar_Two_478607_1280x9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1" y="979346"/>
            <a:ext cx="2879359" cy="21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3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1643732"/>
            <a:ext cx="2388746" cy="4149080"/>
          </a:xfrm>
          <a:prstGeom prst="rect">
            <a:avLst/>
          </a:prstGeom>
        </p:spPr>
      </p:pic>
      <p:pic>
        <p:nvPicPr>
          <p:cNvPr id="2052" name="Picture 4" descr="C:\Users\asus\Desktop\360_F_47596271_bgg0zR9jajikYDC4ttFKDcU11kny5w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02" y="781602"/>
            <a:ext cx="3297063" cy="24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елевизор Horizont 32LE705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4" y="474134"/>
            <a:ext cx="3210402" cy="32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sus\Desktop\6729526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33" y="3702229"/>
            <a:ext cx="2002201" cy="26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sus\Desktop\60326787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9" y="3997662"/>
            <a:ext cx="3217952" cy="20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59" y="877855"/>
            <a:ext cx="2489415" cy="2489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77855"/>
            <a:ext cx="2402171" cy="2402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53152"/>
            <a:ext cx="2430793" cy="2430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7855"/>
            <a:ext cx="2348880" cy="2348880"/>
          </a:xfrm>
          <a:prstGeom prst="rect">
            <a:avLst/>
          </a:prstGeom>
        </p:spPr>
      </p:pic>
      <p:pic>
        <p:nvPicPr>
          <p:cNvPr id="1027" name="Picture 3" descr="C:\Users\asus\Desktop\realistic-pvc-window-white-blank-mockup-vector-269728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5970304" y="3753152"/>
            <a:ext cx="2433604" cy="23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44b42e788bf8d4b2b8278d98fd41df0-1000x7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21909" r="21772"/>
          <a:stretch/>
        </p:blipFill>
        <p:spPr bwMode="auto">
          <a:xfrm>
            <a:off x="611560" y="3753152"/>
            <a:ext cx="2460104" cy="23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ой фон для презентации - 120 фото - Все про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0" y="0"/>
            <a:ext cx="9164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016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Приём «Алфавит»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Выбери только буквы русского алфавита, составь и отгадай загадку.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00130"/>
            <a:ext cx="93610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WG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Z 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Т,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W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Jf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QW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Т,П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/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ULt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ЮТ,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FSt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Т,О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VFLt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RFSt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RFSt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3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300" b="1">
                <a:latin typeface="Times New Roman" pitchFamily="18" charset="0"/>
                <a:cs typeface="Times New Roman" pitchFamily="18" charset="0"/>
              </a:rPr>
              <a:t>Т. 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9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- 120 фото - Все про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0" y="0"/>
            <a:ext cx="9164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Весной сажают,</a:t>
            </a: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 поливают,</a:t>
            </a: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Пропалывают, </a:t>
            </a: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Осенью собирают! </a:t>
            </a:r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(Ов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щи.)</a:t>
            </a:r>
          </a:p>
        </p:txBody>
      </p:sp>
      <p:pic>
        <p:nvPicPr>
          <p:cNvPr id="1026" name="Picture 2" descr="C:\Users\asus\Desktop\9cad369be46788c2f893aeddd3f131b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5" b="97046" l="0" r="9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00" y="384810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125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177</Words>
  <Application>Microsoft Office PowerPoint</Application>
  <PresentationFormat>Паказ на экране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2</vt:i4>
      </vt:variant>
      <vt:variant>
        <vt:lpstr>Загалоўкі слайдаў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Тема Office</vt:lpstr>
      <vt:lpstr>Логическая игра «Найди общий признак  у предметов» 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Галина</cp:lastModifiedBy>
  <cp:revision>17</cp:revision>
  <dcterms:created xsi:type="dcterms:W3CDTF">2025-03-13T14:01:14Z</dcterms:created>
  <dcterms:modified xsi:type="dcterms:W3CDTF">2026-03-03T10:27:41Z</dcterms:modified>
</cp:coreProperties>
</file>