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79" r:id="rId4"/>
  </p:sldMasterIdLst>
  <p:handoutMasterIdLst>
    <p:handoutMasterId r:id="rId20"/>
  </p:handoutMasterIdLst>
  <p:sldIdLst>
    <p:sldId id="434" r:id="rId5"/>
    <p:sldId id="484" r:id="rId6"/>
    <p:sldId id="492" r:id="rId7"/>
    <p:sldId id="495" r:id="rId8"/>
    <p:sldId id="446" r:id="rId9"/>
    <p:sldId id="498" r:id="rId10"/>
    <p:sldId id="329" r:id="rId11"/>
    <p:sldId id="496" r:id="rId12"/>
    <p:sldId id="497" r:id="rId13"/>
    <p:sldId id="499" r:id="rId14"/>
    <p:sldId id="500" r:id="rId15"/>
    <p:sldId id="501" r:id="rId16"/>
    <p:sldId id="502" r:id="rId17"/>
    <p:sldId id="489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Способы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нахождения периметра,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прямоугольника и квадрата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15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5163671" y="2972662"/>
            <a:ext cx="205350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a ∙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5358847" y="1535291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3506345" y="5585089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5074273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5499737" y="2524998"/>
            <a:ext cx="2779059" cy="2913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</a:t>
            </a:r>
          </a:p>
          <a:p>
            <a:pPr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5499737" y="1537127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2850504" y="5670649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7083266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7467599" y="2972662"/>
            <a:ext cx="335495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a ∙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2994211" y="1429511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7619587" y="1453123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976282"/>
            <a:ext cx="3576917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3460595" y="5687091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9824672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813176" y="2474259"/>
            <a:ext cx="2779059" cy="2913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</a:t>
            </a:r>
          </a:p>
          <a:p>
            <a:pPr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2994211" y="1429511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6882434" y="1429511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976282"/>
            <a:ext cx="3576917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2706167" y="5621512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313628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86190" y="3786775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87966" y="182105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443318"/>
            <a:ext cx="8951241" cy="148128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 периметра,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78" y="577945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" y="3595154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2574231" y="5419438"/>
            <a:ext cx="8174451" cy="11930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выполнении задания?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E931789-90E0-451B-B951-8BB24889341F}"/>
              </a:ext>
            </a:extLst>
          </p:cNvPr>
          <p:cNvSpPr/>
          <p:nvPr/>
        </p:nvSpPr>
        <p:spPr>
          <a:xfrm>
            <a:off x="2626731" y="3505199"/>
            <a:ext cx="8932889" cy="148128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соединении решения с пояснением при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нахождении периметра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5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 и площадь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012142" y="5351041"/>
            <a:ext cx="6406864" cy="14381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414778" y="1259142"/>
            <a:ext cx="7107811" cy="236259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9587" y="1259141"/>
            <a:ext cx="3455772" cy="23625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3C5FA0C-04AD-4EE4-800D-2044AF7C3A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Сравни, как найти периметр и площадь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339788" y="2771242"/>
            <a:ext cx="7091083" cy="2845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а ∙ 4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5126141" y="100381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C71E28E-6976-44A0-B6E4-0E1E876612ED}"/>
              </a:ext>
            </a:extLst>
          </p:cNvPr>
          <p:cNvSpPr/>
          <p:nvPr/>
        </p:nvSpPr>
        <p:spPr>
          <a:xfrm>
            <a:off x="3012141" y="5459506"/>
            <a:ext cx="6248400" cy="12403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4801522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9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Сравни, как найти периметр,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7207623" y="2950762"/>
            <a:ext cx="324522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a ∙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C71E28E-6976-44A0-B6E4-0E1E876612ED}"/>
              </a:ext>
            </a:extLst>
          </p:cNvPr>
          <p:cNvSpPr/>
          <p:nvPr/>
        </p:nvSpPr>
        <p:spPr>
          <a:xfrm>
            <a:off x="2599766" y="5443422"/>
            <a:ext cx="6508376" cy="12564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2971428" y="1138517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7508330" y="1138517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934252"/>
            <a:ext cx="3612776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</a:t>
            </a:r>
          </a:p>
        </p:txBody>
      </p:sp>
    </p:spTree>
    <p:extLst>
      <p:ext uri="{BB962C8B-B14F-4D97-AF65-F5344CB8AC3E}">
        <p14:creationId xmlns:p14="http://schemas.microsoft.com/office/powerpoint/2010/main" val="29228749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10254838" cy="4467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Соедините решение с пояснением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     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(а +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60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(70 + 37)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20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45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45  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100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(80 +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+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  Р прямоугольника    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10254838" cy="4467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Соедините решение с пояснением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                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     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(а +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60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(70 + 37)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20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45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45  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прямоугольника         100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100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                    (80 +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+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                 Р прямоугольника          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           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D725F7F-65A5-4F34-ABF2-711762360BEF}"/>
              </a:ext>
            </a:extLst>
          </p:cNvPr>
          <p:cNvCxnSpPr>
            <a:cxnSpLocks/>
          </p:cNvCxnSpPr>
          <p:nvPr/>
        </p:nvCxnSpPr>
        <p:spPr>
          <a:xfrm>
            <a:off x="2662518" y="2459102"/>
            <a:ext cx="2169458" cy="463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3CC3B76F-44CE-4A06-8DF4-599AD035FF3D}"/>
              </a:ext>
            </a:extLst>
          </p:cNvPr>
          <p:cNvCxnSpPr>
            <a:cxnSpLocks/>
          </p:cNvCxnSpPr>
          <p:nvPr/>
        </p:nvCxnSpPr>
        <p:spPr>
          <a:xfrm flipV="1">
            <a:off x="3224531" y="1857205"/>
            <a:ext cx="1182913" cy="1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F4F316E-27AD-4CBC-98B9-C65482749904}"/>
              </a:ext>
            </a:extLst>
          </p:cNvPr>
          <p:cNvCxnSpPr>
            <a:cxnSpLocks/>
          </p:cNvCxnSpPr>
          <p:nvPr/>
        </p:nvCxnSpPr>
        <p:spPr>
          <a:xfrm flipV="1">
            <a:off x="3568382" y="4621002"/>
            <a:ext cx="1182913" cy="1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4007922E-0809-4C9D-B827-97B39E7B87C3}"/>
              </a:ext>
            </a:extLst>
          </p:cNvPr>
          <p:cNvCxnSpPr>
            <a:cxnSpLocks/>
          </p:cNvCxnSpPr>
          <p:nvPr/>
        </p:nvCxnSpPr>
        <p:spPr>
          <a:xfrm flipV="1">
            <a:off x="3649063" y="2400311"/>
            <a:ext cx="1272561" cy="5338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8A794143-75D6-452A-A26F-2FB248F7DB0F}"/>
              </a:ext>
            </a:extLst>
          </p:cNvPr>
          <p:cNvCxnSpPr>
            <a:cxnSpLocks/>
          </p:cNvCxnSpPr>
          <p:nvPr/>
        </p:nvCxnSpPr>
        <p:spPr>
          <a:xfrm>
            <a:off x="2904565" y="3566583"/>
            <a:ext cx="2017059" cy="525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46171CA3-1B71-42EF-B00E-59CFB24630E1}"/>
              </a:ext>
            </a:extLst>
          </p:cNvPr>
          <p:cNvCxnSpPr>
            <a:cxnSpLocks/>
          </p:cNvCxnSpPr>
          <p:nvPr/>
        </p:nvCxnSpPr>
        <p:spPr>
          <a:xfrm flipV="1">
            <a:off x="2662518" y="3554951"/>
            <a:ext cx="2169458" cy="549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94B9B95F-C085-4DDF-9A7D-35E2F063EE9B}"/>
              </a:ext>
            </a:extLst>
          </p:cNvPr>
          <p:cNvCxnSpPr>
            <a:cxnSpLocks/>
          </p:cNvCxnSpPr>
          <p:nvPr/>
        </p:nvCxnSpPr>
        <p:spPr>
          <a:xfrm flipH="1">
            <a:off x="7937369" y="1935752"/>
            <a:ext cx="543244" cy="392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B04BB3A5-335C-46A4-A19B-07F1A0F5D222}"/>
              </a:ext>
            </a:extLst>
          </p:cNvPr>
          <p:cNvCxnSpPr>
            <a:cxnSpLocks/>
          </p:cNvCxnSpPr>
          <p:nvPr/>
        </p:nvCxnSpPr>
        <p:spPr>
          <a:xfrm flipH="1">
            <a:off x="7844192" y="2494292"/>
            <a:ext cx="729520" cy="10511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76D988A8-02B0-4870-9730-A59375BA0738}"/>
              </a:ext>
            </a:extLst>
          </p:cNvPr>
          <p:cNvCxnSpPr>
            <a:cxnSpLocks/>
          </p:cNvCxnSpPr>
          <p:nvPr/>
        </p:nvCxnSpPr>
        <p:spPr>
          <a:xfrm flipH="1" flipV="1">
            <a:off x="7032937" y="1857205"/>
            <a:ext cx="1540775" cy="999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66904C23-B379-434D-8587-57DE117250FB}"/>
              </a:ext>
            </a:extLst>
          </p:cNvPr>
          <p:cNvCxnSpPr>
            <a:cxnSpLocks/>
          </p:cNvCxnSpPr>
          <p:nvPr/>
        </p:nvCxnSpPr>
        <p:spPr>
          <a:xfrm flipH="1" flipV="1">
            <a:off x="6925360" y="2999865"/>
            <a:ext cx="1555253" cy="545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D95321B4-A43D-4B19-8054-33039E48D55C}"/>
              </a:ext>
            </a:extLst>
          </p:cNvPr>
          <p:cNvCxnSpPr>
            <a:cxnSpLocks/>
          </p:cNvCxnSpPr>
          <p:nvPr/>
        </p:nvCxnSpPr>
        <p:spPr>
          <a:xfrm flipH="1">
            <a:off x="7890742" y="4021438"/>
            <a:ext cx="589871" cy="6147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74A8E6FC-9949-4320-BDB9-636A16CFCD59}"/>
              </a:ext>
            </a:extLst>
          </p:cNvPr>
          <p:cNvCxnSpPr>
            <a:cxnSpLocks/>
          </p:cNvCxnSpPr>
          <p:nvPr/>
        </p:nvCxnSpPr>
        <p:spPr>
          <a:xfrm flipH="1" flipV="1">
            <a:off x="7100047" y="4134883"/>
            <a:ext cx="1473665" cy="466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697074"/>
      </p:ext>
    </p:extLst>
  </p:cSld>
  <p:clrMapOvr>
    <a:masterClrMapping/>
  </p:clrMapOvr>
  <p:transition spd="slow" advClick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4D0E28BB-BF35-489E-ACE0-E0D534BED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530931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4479301" y="1543321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4123765" y="2976282"/>
            <a:ext cx="4034117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3460595" y="5731876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3548072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4701988" y="1428187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4616823" y="2976282"/>
            <a:ext cx="4034117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2748907" y="5591712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357524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32851</TotalTime>
  <Words>607</Words>
  <Application>Microsoft Office PowerPoint</Application>
  <PresentationFormat>Шырокаэкранны</PresentationFormat>
  <Paragraphs>119</Paragraphs>
  <Slides>15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Способы нахождения периметра, площади  прямоугольника и квадрата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525</cp:revision>
  <dcterms:created xsi:type="dcterms:W3CDTF">2022-11-26T19:01:26Z</dcterms:created>
  <dcterms:modified xsi:type="dcterms:W3CDTF">2026-03-04T12:14:12Z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