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lvl1pPr marL="0" indent="0" algn="l" defTabSz="914400" rtl="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  <a:ea typeface="Arial"/>
      </a:defRPr>
    </a:lvl1pPr>
    <a:lvl2pPr marL="457200" indent="457200" algn="l" defTabSz="914400" rtl="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  <a:ea typeface="Arial"/>
      </a:defRPr>
    </a:lvl2pPr>
    <a:lvl3pPr marL="914400" indent="914400" algn="l" defTabSz="914400" rtl="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  <a:ea typeface="Arial"/>
      </a:defRPr>
    </a:lvl3pPr>
    <a:lvl4pPr marL="1371600" indent="1371600" algn="l" defTabSz="914400" rtl="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  <a:ea typeface="Arial"/>
      </a:defRPr>
    </a:lvl4pPr>
    <a:lvl5pPr marL="1828800" indent="1828800" algn="l" defTabSz="914400" rtl="0">
      <a:lnSpc>
        <a:spcPct val="100000"/>
      </a:lnSpc>
      <a:spcBef>
        <a:spcPts val="0"/>
      </a:spcBef>
      <a:spcAft>
        <a:spcPts val="0"/>
      </a:spcAft>
      <a:buNone/>
      <a:defRPr lang="ru-RU" sz="1800" b="0" i="0">
        <a:solidFill>
          <a:schemeClr val="dk1"/>
        </a:solidFill>
        <a:latin typeface="Calibri"/>
        <a:ea typeface="Arial"/>
      </a:defRPr>
    </a:lvl5pPr>
    <a:lvl6pPr>
      <a:defRPr lang="ru-RU" sz="1800"/>
    </a:lvl6pPr>
    <a:lvl7pPr>
      <a:defRPr lang="ru-RU" sz="1800"/>
    </a:lvl7pPr>
    <a:lvl8pPr>
      <a:defRPr lang="ru-RU" sz="1800"/>
    </a:lvl8pPr>
    <a:lvl9pPr>
      <a:defRPr lang="ru-RU" sz="1800"/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797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53200720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837281524" name="Date Placeholder 2"/>
          <p:cNvSpPr>
            <a:spLocks noGrp="1"/>
          </p:cNvSpPr>
          <p:nvPr>
            <p:ph type="dt" idx="2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537679008" name="Date Placeholder 2"/>
          <p:cNvSpPr>
            <a:spLocks noGrp="1"/>
          </p:cNvSpPr>
          <p:nvPr>
            <p:ph type="dt" idx="3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1615616039" name="Notes Placeholder 4"/>
          <p:cNvSpPr>
            <a:spLocks noGrp="1"/>
          </p:cNvSpPr>
          <p:nvPr>
            <p:ph type="body" sz="quarter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/>
          </a:p>
        </p:txBody>
      </p:sp>
      <p:sp>
        <p:nvSpPr>
          <p:cNvPr id="80037738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/>
          </a:p>
        </p:txBody>
      </p:sp>
      <p:sp>
        <p:nvSpPr>
          <p:cNvPr id="2030932586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124541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5612828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4003936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7DC4414-8017-0E87-C3F0-9855F76234E8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18857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73360828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3965380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F0F5D5-5A62-BAA6-0AB4-AA9299A8DBF7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137962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2754235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4976360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AE33962-3B9F-3823-3621-D2093E6DC29E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734610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454155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6190143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298C9A6-7503-8776-494C-C929ECEA0DD2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054924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46383092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833975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CBAAB40-9834-3F5D-ECE7-037AF3BFC636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7902481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1428047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3276728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7CAB93E-712B-0906-9823-33942EA37D45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792480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505486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6927215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594DA1-610A-E597-95E5-9AAB63DFC92C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217465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04354021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19892053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E2CF48C-F2C3-C479-5207-E4268DBBAC60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4784126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833162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965389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7369AE-E5E4-4E1A-0B3C-CDAE22B309D2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30786874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81351000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4897774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CFC9755-3D29-8E73-07BD-33A22D43F183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001053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1611172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7136134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5309879-D041-43AF-9A63-0FAD62A50E33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066521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6981748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2257411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56D72EA-69FD-F39A-80E6-1E4F931EED86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39690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248733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7794702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DDD0692-87EF-68A3-115D-D3E0C1ADC4A2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243475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27832844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5058459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B777E27-4B10-3188-E984-E1F4F9E4ED7B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87319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73026789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928090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42A77D-441D-67B2-A08F-68576D9D6875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075818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68482309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4694285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33187F8-17AD-10EC-DFE1-2C1ED32C29A1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538573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257783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2969374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70B735B-58E1-3715-D22F-436A5E40F215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790441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36324604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391283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2A1768D-AC74-83AB-A4AF-9D8AB75366EC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8136435" name="Shape 1026"/>
          <p:cNvSpPr>
            <a:spLocks noGrp="1" noChangeShapeType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t>Образец заголовка</a:t>
            </a:r>
          </a:p>
        </p:txBody>
      </p:sp>
      <p:sp>
        <p:nvSpPr>
          <p:cNvPr id="1974337700" name="Shape 1027"/>
          <p:cNvSpPr>
            <a:spLocks noGrp="1" noChangeShapeType="1"/>
          </p:cNvSpPr>
          <p:nvPr>
            <p:ph idx="1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342900" lvl="0" indent="-342900">
              <a:spcBef>
                <a:spcPts val="0"/>
              </a:spcBef>
              <a:buFont typeface="Arial"/>
              <a:buChar char="•"/>
              <a:defRPr/>
            </a:pPr>
            <a:r>
              <a:t>Образец текста</a:t>
            </a:r>
          </a:p>
          <a:p>
            <a:pPr marL="742950" lvl="1" indent="-285750">
              <a:spcBef>
                <a:spcPts val="0"/>
              </a:spcBef>
              <a:buChar char="–"/>
              <a:defRPr/>
            </a:pPr>
            <a:r>
              <a:t>Второй уровень</a:t>
            </a:r>
          </a:p>
          <a:p>
            <a:pPr marL="1143000" lvl="2" indent="-228600">
              <a:spcBef>
                <a:spcPts val="0"/>
              </a:spcBef>
              <a:buChar char="•"/>
              <a:defRPr/>
            </a:pPr>
            <a:r>
              <a:t>Третий уровень</a:t>
            </a:r>
          </a:p>
          <a:p>
            <a:pPr marL="1600200" lvl="3" indent="-228600">
              <a:spcBef>
                <a:spcPts val="0"/>
              </a:spcBef>
              <a:buChar char="–"/>
              <a:defRPr/>
            </a:pPr>
            <a:r>
              <a:t>Четвертый уровень</a:t>
            </a:r>
          </a:p>
          <a:p>
            <a:pPr marL="2057400" lvl="4" indent="-228600">
              <a:spcBef>
                <a:spcPts val="0"/>
              </a:spcBef>
              <a:buChar char="»"/>
              <a:defRPr/>
            </a:pPr>
            <a:r>
              <a:t>Пятый уровень</a:t>
            </a:r>
          </a:p>
        </p:txBody>
      </p:sp>
      <p:sp>
        <p:nvSpPr>
          <p:cNvPr id="739116182" name="Shape 1028"/>
          <p:cNvSpPr>
            <a:spLocks noGrp="1" noChangeShapeType="1"/>
          </p:cNvSpPr>
          <p:nvPr>
            <p:ph type="dt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endParaRPr lang="en-US" sz="1200"/>
          </a:p>
        </p:txBody>
      </p:sp>
      <p:sp>
        <p:nvSpPr>
          <p:cNvPr id="210266385" name="Shape 1029"/>
          <p:cNvSpPr>
            <a:spLocks noGrp="1" noChangeShapeType="1"/>
          </p:cNvSpPr>
          <p:nvPr>
            <p:ph type="ft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325292369" name="Shape 1030"/>
          <p:cNvSpPr>
            <a:spLocks noGrp="1" noChangeShapeType="1"/>
          </p:cNvSpPr>
          <p:nvPr>
            <p:ph type="sldNum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sz="1200">
                <a:solidFill>
                  <a:srgbClr val="898989"/>
                </a:solidFill>
              </a:r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6823663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t>Образец заголовка</a:t>
            </a:r>
          </a:p>
        </p:txBody>
      </p:sp>
      <p:sp>
        <p:nvSpPr>
          <p:cNvPr id="828371753" name="Текст 2"/>
          <p:cNvSpPr>
            <a:spLocks noGrp="1" noChangeShapeType="1"/>
          </p:cNvSpPr>
          <p:nvPr>
            <p:ph type="body" idx="1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 marL="34290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3200" b="0" i="0">
                <a:solidFill>
                  <a:schemeClr val="dk1"/>
                </a:solidFill>
                <a:latin typeface="Calibri"/>
              </a:defRPr>
            </a:lvl1pPr>
            <a:lvl2pPr marL="742950" indent="4572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800" b="0" i="0">
                <a:solidFill>
                  <a:schemeClr val="dk1"/>
                </a:solidFill>
                <a:latin typeface="Calibri"/>
              </a:defRPr>
            </a:lvl2pPr>
            <a:lvl3pPr marL="1143000" indent="9144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•"/>
              <a:defRPr sz="2400" b="0" i="0">
                <a:solidFill>
                  <a:schemeClr val="dk1"/>
                </a:solidFill>
                <a:latin typeface="Calibri"/>
              </a:defRPr>
            </a:lvl3pPr>
            <a:lvl4pPr marL="1600200" indent="13716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–"/>
              <a:defRPr sz="2000" b="0" i="0">
                <a:solidFill>
                  <a:schemeClr val="dk1"/>
                </a:solidFill>
                <a:latin typeface="Calibri"/>
              </a:defRPr>
            </a:lvl4pPr>
            <a:lvl5pPr marL="2057400" indent="18288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»"/>
              <a:defRPr sz="20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342900" lvl="0" indent="-342900">
              <a:spcBef>
                <a:spcPts val="0"/>
              </a:spcBef>
              <a:buFont typeface="Arial"/>
              <a:buChar char="•"/>
              <a:defRPr/>
            </a:pPr>
            <a:r>
              <a:t>Образец текста</a:t>
            </a:r>
          </a:p>
          <a:p>
            <a:pPr marL="742950" lvl="1" indent="-285750">
              <a:spcBef>
                <a:spcPts val="0"/>
              </a:spcBef>
              <a:buChar char="–"/>
              <a:defRPr/>
            </a:pPr>
            <a:r>
              <a:t>Второй уровень</a:t>
            </a:r>
          </a:p>
          <a:p>
            <a:pPr marL="1143000" lvl="2" indent="-228600">
              <a:spcBef>
                <a:spcPts val="0"/>
              </a:spcBef>
              <a:buChar char="•"/>
              <a:defRPr/>
            </a:pPr>
            <a:r>
              <a:t>Третий уровень</a:t>
            </a:r>
          </a:p>
          <a:p>
            <a:pPr marL="1600200" lvl="3" indent="-228600">
              <a:spcBef>
                <a:spcPts val="0"/>
              </a:spcBef>
              <a:buChar char="–"/>
              <a:defRPr/>
            </a:pPr>
            <a:r>
              <a:t>Четвертый уровень</a:t>
            </a:r>
          </a:p>
          <a:p>
            <a:pPr marL="2057400" lvl="4" indent="-228600">
              <a:spcBef>
                <a:spcPts val="0"/>
              </a:spcBef>
              <a:buChar char="»"/>
              <a:defRPr/>
            </a:pPr>
            <a:r>
              <a:t>Пятый уровень</a:t>
            </a:r>
          </a:p>
        </p:txBody>
      </p:sp>
      <p:sp>
        <p:nvSpPr>
          <p:cNvPr id="1373179025" name="Дата 3"/>
          <p:cNvSpPr>
            <a:spLocks noGrp="1" noChangeShapeType="1"/>
          </p:cNvSpPr>
          <p:nvPr>
            <p:ph type="dt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sz="1200">
                <a:solidFill>
                  <a:srgbClr val="898989"/>
                </a:solidFill>
              </a:rPr>
              <a:t>*</a:t>
            </a:r>
            <a:endParaRPr/>
          </a:p>
        </p:txBody>
      </p:sp>
      <p:sp>
        <p:nvSpPr>
          <p:cNvPr id="1262044890" name="Нижний колонтитул 4"/>
          <p:cNvSpPr>
            <a:spLocks noGrp="1" noChangeShapeType="1"/>
          </p:cNvSpPr>
          <p:nvPr>
            <p:ph type="ft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018183842" name="Номер слайда 5"/>
          <p:cNvSpPr>
            <a:spLocks noGrp="1" noChangeShapeType="1"/>
          </p:cNvSpPr>
          <p:nvPr>
            <p:ph type="sldNum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lIns="91440" tIns="45720" rIns="91440" bIns="45720" anchor="ctr" anchorCtr="0"/>
          <a:lstStyle>
            <a:lvl1pPr marL="0" indent="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1pPr>
            <a:lvl2pPr marL="457200" indent="4572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2pPr>
            <a:lvl3pPr marL="914400" indent="9144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3pPr>
            <a:lvl4pPr marL="1371600" indent="13716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4pPr>
            <a:lvl5pPr marL="1828800" indent="1828800" algn="l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 algn="r">
              <a:spcBef>
                <a:spcPts val="0"/>
              </a:spcBef>
              <a:buNone/>
              <a:defRPr/>
            </a:pPr>
            <a:fld id="{D038279B-FC19-497E-A7D1-5ADD9CAF016F}" type="slidenum">
              <a:rPr sz="1200">
                <a:solidFill>
                  <a:srgbClr val="898989"/>
                </a:solidFill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rtl="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2pPr>
      <a:lvl3pPr algn="ctr" rtl="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3pPr>
      <a:lvl4pPr algn="ctr" rtl="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4pPr>
      <a:lvl5pPr algn="ctr" rtl="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5pPr>
      <a:lvl6pPr marL="457200" algn="ctr" rtl="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6pPr>
      <a:lvl7pPr marL="914400" algn="ctr" rtl="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7pPr>
      <a:lvl8pPr marL="1371600" algn="ctr" rtl="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8pPr>
      <a:lvl9pPr marL="1828800" algn="ctr" rtl="0">
        <a:spcBef>
          <a:spcPts val="0"/>
        </a:spcBef>
        <a:spcAft>
          <a:spcPts val="0"/>
        </a:spcAft>
        <a:defRPr sz="4400">
          <a:solidFill>
            <a:schemeClr val="tx1"/>
          </a:solidFill>
          <a:latin typeface="Calibri"/>
        </a:defRPr>
      </a:lvl9pPr>
    </p:titleStyle>
    <p:bodyStyle>
      <a:lvl1pPr marL="342900" indent="-342900" algn="l" rtl="0">
        <a:spcBef>
          <a:spcPts val="0"/>
        </a:spcBef>
        <a:spcAft>
          <a:spcPts val="0"/>
        </a:spcAft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>
        <a:spcBef>
          <a:spcPts val="0"/>
        </a:spcBef>
        <a:spcAft>
          <a:spcPts val="0"/>
        </a:spcAft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>
        <a:spcBef>
          <a:spcPts val="0"/>
        </a:spcBef>
        <a:spcAft>
          <a:spcPts val="0"/>
        </a:spcAft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>
        <a:spcBef>
          <a:spcPts val="0"/>
        </a:spcBef>
        <a:spcAft>
          <a:spcPts val="0"/>
        </a:spcAft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>
        <a:spcBef>
          <a:spcPts val="0"/>
        </a:spcBef>
        <a:spcAft>
          <a:spcPts val="0"/>
        </a:spcAft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lck.ru/3RpSwD" TargetMode="External"/><Relationship Id="rId13" Type="http://schemas.openxmlformats.org/officeDocument/2006/relationships/hyperlink" Target="https://clck.ru/3RpUEh" TargetMode="External"/><Relationship Id="rId3" Type="http://schemas.openxmlformats.org/officeDocument/2006/relationships/hyperlink" Target="https://clck.ru/3RpPjc" TargetMode="External"/><Relationship Id="rId7" Type="http://schemas.openxmlformats.org/officeDocument/2006/relationships/hyperlink" Target="https://clck.ru/3RpTBV" TargetMode="External"/><Relationship Id="rId12" Type="http://schemas.openxmlformats.org/officeDocument/2006/relationships/hyperlink" Target="https://clck.ru/3RpTc2" TargetMode="External"/><Relationship Id="rId17" Type="http://schemas.openxmlformats.org/officeDocument/2006/relationships/hyperlink" Target="https://clck.ru/3RpWd4" TargetMode="External"/><Relationship Id="rId2" Type="http://schemas.openxmlformats.org/officeDocument/2006/relationships/notesSlide" Target="../notesSlides/notesSlide18.xml"/><Relationship Id="rId16" Type="http://schemas.openxmlformats.org/officeDocument/2006/relationships/hyperlink" Target="https://clck.ru/3RpX2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lck.ru/3RpSje" TargetMode="External"/><Relationship Id="rId11" Type="http://schemas.openxmlformats.org/officeDocument/2006/relationships/hyperlink" Target="https://clck.ru/3RpTv4" TargetMode="External"/><Relationship Id="rId5" Type="http://schemas.openxmlformats.org/officeDocument/2006/relationships/hyperlink" Target="https://clck.ru/3RpRyK" TargetMode="External"/><Relationship Id="rId15" Type="http://schemas.openxmlformats.org/officeDocument/2006/relationships/hyperlink" Target="https://clck.ru/3RpWEC" TargetMode="External"/><Relationship Id="rId10" Type="http://schemas.openxmlformats.org/officeDocument/2006/relationships/hyperlink" Target="https://clck.ru/3RpTiF" TargetMode="External"/><Relationship Id="rId4" Type="http://schemas.openxmlformats.org/officeDocument/2006/relationships/hyperlink" Target="https://clck.ru/3RpRfJ" TargetMode="External"/><Relationship Id="rId9" Type="http://schemas.openxmlformats.org/officeDocument/2006/relationships/hyperlink" Target="https://clck.ru/3RpTKV" TargetMode="External"/><Relationship Id="rId14" Type="http://schemas.openxmlformats.org/officeDocument/2006/relationships/hyperlink" Target="https://clck.ru/3RpWK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7521173" name="Заголовок 3"/>
          <p:cNvSpPr>
            <a:spLocks noGrp="1" noChangeShapeType="1"/>
          </p:cNvSpPr>
          <p:nvPr/>
        </p:nvSpPr>
        <p:spPr bwMode="auto">
          <a:xfrm>
            <a:off x="0" y="2204864"/>
            <a:ext cx="9144000" cy="1470024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9pPr>
          </a:lstStyle>
          <a:p>
            <a:pPr marL="0" lvl="0" indent="0">
              <a:spcBef>
                <a:spcPts val="0"/>
              </a:spcBef>
              <a:buNone/>
              <a:defRPr/>
            </a:pPr>
            <a:br>
              <a:rPr lang="be-BY" dirty="0">
                <a:solidFill>
                  <a:srgbClr val="C00000"/>
                </a:solidFill>
              </a:rPr>
            </a:br>
            <a:r>
              <a:rPr lang="be-BY" sz="5400" b="1" i="0" u="none" dirty="0">
                <a:solidFill>
                  <a:srgbClr val="C00000"/>
                </a:solidFill>
              </a:rPr>
              <a:t>Мая Радзіма – Беларусь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be-BY" sz="5400" b="1" i="0" u="none" dirty="0">
                <a:solidFill>
                  <a:srgbClr val="C00000"/>
                </a:solidFill>
              </a:rPr>
              <a:t>4 клас</a:t>
            </a:r>
            <a:endParaRPr dirty="0"/>
          </a:p>
          <a:p>
            <a:pPr marL="0" lvl="0" indent="0">
              <a:spcBef>
                <a:spcPts val="0"/>
              </a:spcBef>
              <a:buNone/>
              <a:defRPr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7690330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343344" y="2579688"/>
            <a:ext cx="3805564" cy="849312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be-BY" sz="3200" b="1" i="0" u="none">
                <a:solidFill>
                  <a:srgbClr val="C00000"/>
                </a:solidFill>
                <a:latin typeface="Bookman Old Style"/>
              </a:rPr>
              <a:t>Сімяон Полацкі чытае дзецям кнігу</a:t>
            </a:r>
            <a:endParaRPr/>
          </a:p>
        </p:txBody>
      </p:sp>
      <p:pic>
        <p:nvPicPr>
          <p:cNvPr id="313813899" name="Picture 2"/>
          <p:cNvPicPr>
            <a:picLocks noGrp="1" noChangeAspect="1"/>
          </p:cNvPicPr>
          <p:nvPr/>
        </p:nvPicPr>
        <p:blipFill rotWithShape="1">
          <a:blip r:embed="rId3"/>
          <a:stretch/>
        </p:blipFill>
        <p:spPr bwMode="auto">
          <a:xfrm>
            <a:off x="4058220" y="903322"/>
            <a:ext cx="4428389" cy="52557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1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3813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3813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3813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5739255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0" y="503970"/>
            <a:ext cx="9143999" cy="11430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be-BY" sz="4000" b="1" i="0" u="none" dirty="0">
                <a:solidFill>
                  <a:srgbClr val="C00000"/>
                </a:solidFill>
              </a:rPr>
              <a:t>Старонкі «Буквара» </a:t>
            </a:r>
            <a:br>
              <a:rPr lang="be-BY" sz="4000" b="1" i="0" u="none" dirty="0">
                <a:solidFill>
                  <a:srgbClr val="C00000"/>
                </a:solidFill>
              </a:rPr>
            </a:br>
            <a:r>
              <a:rPr lang="be-BY" sz="4000" b="1" i="0" u="none" dirty="0">
                <a:solidFill>
                  <a:srgbClr val="C00000"/>
                </a:solidFill>
              </a:rPr>
              <a:t>Сімяона Полацкага (1679)</a:t>
            </a:r>
            <a:endParaRPr dirty="0"/>
          </a:p>
        </p:txBody>
      </p:sp>
      <p:pic>
        <p:nvPicPr>
          <p:cNvPr id="1854125948" name="Рисунок 1854125947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297204" y="980728"/>
            <a:ext cx="8549591" cy="6401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18901555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0" y="487240"/>
            <a:ext cx="91440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be-BY" sz="3800" b="1" i="0" u="none" dirty="0">
                <a:solidFill>
                  <a:srgbClr val="C00000"/>
                </a:solidFill>
              </a:rPr>
              <a:t>Помнік </a:t>
            </a:r>
            <a:r>
              <a:rPr lang="be-BY" sz="3800" b="1" i="0" u="none" dirty="0" err="1">
                <a:solidFill>
                  <a:srgbClr val="C00000"/>
                </a:solidFill>
              </a:rPr>
              <a:t>Сімяону</a:t>
            </a:r>
            <a:r>
              <a:rPr lang="be-BY" sz="3800" b="1" i="0" u="none" dirty="0">
                <a:solidFill>
                  <a:srgbClr val="C00000"/>
                </a:solidFill>
              </a:rPr>
              <a:t> Полацкаму </a:t>
            </a:r>
            <a:br>
              <a:rPr lang="be-BY" sz="3800" b="1" i="0" u="none" dirty="0">
                <a:solidFill>
                  <a:srgbClr val="C00000"/>
                </a:solidFill>
              </a:rPr>
            </a:br>
            <a:r>
              <a:rPr lang="be-BY" sz="3800" b="1" i="0" u="none" dirty="0">
                <a:solidFill>
                  <a:srgbClr val="C00000"/>
                </a:solidFill>
              </a:rPr>
              <a:t>ў горадзе Полацку</a:t>
            </a:r>
            <a:endParaRPr dirty="0"/>
          </a:p>
        </p:txBody>
      </p:sp>
      <p:pic>
        <p:nvPicPr>
          <p:cNvPr id="1741010535" name="Picture 2" descr="http://www.webturizm.ru/country/pics/14096.jpg"/>
          <p:cNvPicPr>
            <a:picLocks noGrp="1" noChangeAspect="1"/>
          </p:cNvPicPr>
          <p:nvPr/>
        </p:nvPicPr>
        <p:blipFill rotWithShape="1">
          <a:blip r:embed="rId3"/>
          <a:stretch/>
        </p:blipFill>
        <p:spPr bwMode="auto">
          <a:xfrm>
            <a:off x="793446" y="1630240"/>
            <a:ext cx="7455203" cy="5019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1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74101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9381008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457200" y="274636"/>
            <a:ext cx="82296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260640625" name="Прямоугольник 2"/>
          <p:cNvSpPr>
            <a:spLocks noGrp="1" noChangeShapeType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5068401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250825" y="274637"/>
            <a:ext cx="8435975" cy="993775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be-BY" b="1" i="0" u="none">
                <a:solidFill>
                  <a:srgbClr val="C00000"/>
                </a:solidFill>
              </a:rPr>
              <a:t>Тэатр Радзівілаў у Нясвіжы</a:t>
            </a:r>
            <a:endParaRPr/>
          </a:p>
        </p:txBody>
      </p:sp>
      <p:pic>
        <p:nvPicPr>
          <p:cNvPr id="1435411750" name="Picture 2" descr="http://mitour.by/upload/iblock/93d/93d5d631a6a0bccdef01c87f646f1987.jpg"/>
          <p:cNvPicPr>
            <a:picLocks noGrp="1" noChangeAspect="1"/>
          </p:cNvPicPr>
          <p:nvPr/>
        </p:nvPicPr>
        <p:blipFill rotWithShape="1">
          <a:blip r:embed="rId3"/>
          <a:stretch/>
        </p:blipFill>
        <p:spPr bwMode="auto">
          <a:xfrm>
            <a:off x="615981" y="1412776"/>
            <a:ext cx="7912037" cy="4605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1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541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41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541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4415654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457200" y="838198"/>
            <a:ext cx="82296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be-BY" b="1" i="0" u="none">
                <a:solidFill>
                  <a:srgbClr val="C00000"/>
                </a:solidFill>
              </a:rPr>
              <a:t>Тэатр Міхала Казіміра Агінскага </a:t>
            </a:r>
            <a:br>
              <a:rPr lang="be-BY" b="1" i="0" u="none">
                <a:solidFill>
                  <a:srgbClr val="C00000"/>
                </a:solidFill>
              </a:rPr>
            </a:br>
            <a:r>
              <a:rPr lang="be-BY" b="1" i="0" u="none">
                <a:solidFill>
                  <a:srgbClr val="C00000"/>
                </a:solidFill>
              </a:rPr>
              <a:t>ў Слоніме</a:t>
            </a:r>
            <a:endParaRPr/>
          </a:p>
        </p:txBody>
      </p:sp>
      <p:pic>
        <p:nvPicPr>
          <p:cNvPr id="139447756" name="Picture 2" descr="http://www.kimpress.by/i/content/pi/cult/480/10245/14-3.jpg"/>
          <p:cNvPicPr>
            <a:picLocks noGrp="1" noChangeAspect="1"/>
          </p:cNvPicPr>
          <p:nvPr/>
        </p:nvPicPr>
        <p:blipFill rotWithShape="1">
          <a:blip r:embed="rId3"/>
          <a:stretch/>
        </p:blipFill>
        <p:spPr bwMode="auto">
          <a:xfrm>
            <a:off x="317500" y="1981200"/>
            <a:ext cx="5559425" cy="4048125"/>
          </a:xfrm>
          <a:prstGeom prst="rect">
            <a:avLst/>
          </a:prstGeom>
          <a:noFill/>
        </p:spPr>
      </p:pic>
      <p:pic>
        <p:nvPicPr>
          <p:cNvPr id="1111121925" name="Picture 4" descr="http://www.reenactor.ru/gallery/albums/userpics/10030/normal_y_fb951a1b.jpg"/>
          <p:cNvPicPr>
            <a:picLocks noGrp="1" noChangeAspect="1"/>
          </p:cNvPicPr>
          <p:nvPr/>
        </p:nvPicPr>
        <p:blipFill rotWithShape="1">
          <a:blip r:embed="rId4"/>
          <a:stretch/>
        </p:blipFill>
        <p:spPr bwMode="auto">
          <a:xfrm>
            <a:off x="6035675" y="1768475"/>
            <a:ext cx="2790824" cy="4333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4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94477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12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11111219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20863954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457200" y="274636"/>
            <a:ext cx="82296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360066606" name="Прямоугольник 2"/>
          <p:cNvSpPr>
            <a:spLocks noGrp="1" noChangeShapeType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768702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395286" y="659422"/>
            <a:ext cx="82296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be-BY" sz="5400" b="1" i="0" u="none">
                <a:solidFill>
                  <a:srgbClr val="C00000"/>
                </a:solidFill>
              </a:rPr>
              <a:t>Міхал Клеафас Агінскі</a:t>
            </a:r>
            <a:endParaRPr/>
          </a:p>
        </p:txBody>
      </p:sp>
      <p:pic>
        <p:nvPicPr>
          <p:cNvPr id="453897603" name="Рисунок 453897602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 flipH="1">
            <a:off x="6322876" y="2871431"/>
            <a:ext cx="2411913" cy="2751981"/>
          </a:xfrm>
          <a:prstGeom prst="rect">
            <a:avLst/>
          </a:prstGeom>
        </p:spPr>
      </p:pic>
      <p:pic>
        <p:nvPicPr>
          <p:cNvPr id="235179382" name="Рисунок 235179381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376959" y="2014903"/>
            <a:ext cx="5862199" cy="360850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5864340" name="TextBox 265864339"/>
          <p:cNvSpPr txBox="1"/>
          <p:nvPr/>
        </p:nvSpPr>
        <p:spPr bwMode="auto">
          <a:xfrm>
            <a:off x="687835" y="1234080"/>
            <a:ext cx="8062060" cy="47552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be-BY"/>
              <a:t>Крыніцы:</a:t>
            </a:r>
            <a:endParaRPr/>
          </a:p>
          <a:p>
            <a:pPr algn="l">
              <a:defRPr/>
            </a:pPr>
            <a:endParaRPr/>
          </a:p>
          <a:p>
            <a:pPr algn="l">
              <a:defRPr/>
            </a:pPr>
            <a:r>
              <a:t>Фон - </a:t>
            </a:r>
            <a:r>
              <a:rPr lang="ru-RU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3"/>
              </a:rPr>
              <a:t>https://clck.ru/3RpPjc</a:t>
            </a:r>
            <a:endParaRPr/>
          </a:p>
          <a:p>
            <a:pPr algn="l">
              <a:defRPr/>
            </a:pPr>
            <a:r>
              <a:rPr lang="be-BY"/>
              <a:t>Батлейка (слайд 5) - </a:t>
            </a:r>
            <a:r>
              <a:rPr lang="be-BY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4"/>
              </a:rPr>
              <a:t>https://clck.ru/3RpRfJ</a:t>
            </a:r>
            <a:endParaRPr lang="be-BY"/>
          </a:p>
          <a:p>
            <a:pPr algn="l">
              <a:defRPr/>
            </a:pPr>
            <a:r>
              <a:rPr lang="be-BY"/>
              <a:t>Батлейка (слайд 6) - </a:t>
            </a:r>
            <a:r>
              <a:rPr lang="be-BY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5"/>
              </a:rPr>
              <a:t>https://clck.ru/3RpRyK</a:t>
            </a:r>
            <a:endParaRPr/>
          </a:p>
          <a:p>
            <a:pPr algn="l">
              <a:defRPr/>
            </a:pPr>
            <a:r>
              <a:rPr lang="be-BY"/>
              <a:t>Лялькі 1 </a:t>
            </a: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Arial"/>
                <a:cs typeface="Calibri"/>
              </a:rPr>
              <a:t>(слайд 7) - </a:t>
            </a:r>
            <a:r>
              <a:rPr lang="be-BY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6"/>
              </a:rPr>
              <a:t>https://clck.ru/3RpSje</a:t>
            </a:r>
            <a:endParaRPr lang="be-BY" sz="1800" b="0" i="0" u="none" strike="noStrike" cap="none" spc="0">
              <a:solidFill>
                <a:schemeClr val="dk1"/>
              </a:solidFill>
              <a:latin typeface="Times New Roman"/>
              <a:cs typeface="Times New Roman"/>
            </a:endParaRPr>
          </a:p>
          <a:p>
            <a:pPr algn="l">
              <a:defRPr/>
            </a:pPr>
            <a:r>
              <a:rPr lang="be-BY"/>
              <a:t>Лялькі 2 </a:t>
            </a: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Arial"/>
                <a:cs typeface="Calibri"/>
              </a:rPr>
              <a:t>(слайд 7)</a:t>
            </a:r>
            <a:r>
              <a:rPr lang="be-BY"/>
              <a:t> - </a:t>
            </a:r>
            <a:r>
              <a:rPr lang="be-BY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7"/>
              </a:rPr>
              <a:t>https://clck.ru/3RpTBV</a:t>
            </a:r>
            <a:r>
              <a:rPr lang="be-BY"/>
              <a:t> </a:t>
            </a:r>
          </a:p>
          <a:p>
            <a:pPr algn="l">
              <a:defRPr/>
            </a:pPr>
            <a:r>
              <a:rPr lang="be-BY"/>
              <a:t>Лялькі 3 </a:t>
            </a: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Arial"/>
                <a:cs typeface="Calibri"/>
              </a:rPr>
              <a:t>(слайд 7)</a:t>
            </a:r>
            <a:r>
              <a:rPr lang="be-BY"/>
              <a:t> - </a:t>
            </a:r>
            <a:r>
              <a:rPr lang="be-BY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8"/>
              </a:rPr>
              <a:t>https://clck.ru/3RpSwD</a:t>
            </a:r>
            <a:r>
              <a:rPr lang="be-BY"/>
              <a:t> </a:t>
            </a:r>
          </a:p>
          <a:p>
            <a:pPr algn="l">
              <a:defRPr/>
            </a:pP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Arial"/>
                <a:cs typeface="Calibri"/>
              </a:rPr>
              <a:t>Сімяон Полацкі (слайд 8)</a:t>
            </a:r>
            <a:r>
              <a:rPr lang="be-BY"/>
              <a:t> -   </a:t>
            </a:r>
            <a:r>
              <a:rPr lang="be-BY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9"/>
              </a:rPr>
              <a:t>https://clck.ru/3RpTKV</a:t>
            </a:r>
            <a:r>
              <a:rPr lang="be-BY"/>
              <a:t>  </a:t>
            </a:r>
          </a:p>
          <a:p>
            <a:pPr algn="l">
              <a:defRPr/>
            </a:pP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Arial"/>
                <a:cs typeface="Calibri"/>
              </a:rPr>
              <a:t>Сімяон Полацкі чытае дзецям (слайд  9)</a:t>
            </a:r>
            <a:r>
              <a:rPr lang="be-BY"/>
              <a:t> - </a:t>
            </a:r>
            <a:r>
              <a:rPr lang="be-BY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10"/>
              </a:rPr>
              <a:t>https://clck.ru/3RpTiF</a:t>
            </a:r>
            <a:r>
              <a:rPr lang="be-BY"/>
              <a:t> </a:t>
            </a:r>
            <a:endParaRPr/>
          </a:p>
          <a:p>
            <a:pPr algn="l">
              <a:defRPr/>
            </a:pP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Arial"/>
                <a:cs typeface="Calibri"/>
              </a:rPr>
              <a:t>Старонкі Буквара  С.Полацкага (слайд 10)</a:t>
            </a:r>
            <a:r>
              <a:rPr lang="be-BY"/>
              <a:t>  - </a:t>
            </a:r>
            <a:r>
              <a:rPr lang="ru-RU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11"/>
              </a:rPr>
              <a:t>https://clck.ru/3RpTv4</a:t>
            </a:r>
            <a:r>
              <a:rPr lang="be-BY"/>
              <a:t> </a:t>
            </a:r>
            <a:endParaRPr/>
          </a:p>
          <a:p>
            <a:pPr algn="l">
              <a:defRPr/>
            </a:pP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Arial"/>
                <a:cs typeface="Calibri"/>
              </a:rPr>
              <a:t>Помнік С.Полацкаму (слайд 11)</a:t>
            </a:r>
            <a:r>
              <a:rPr lang="be-BY"/>
              <a:t> - </a:t>
            </a:r>
            <a:r>
              <a:rPr lang="be-BY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12"/>
              </a:rPr>
              <a:t>https://clck.ru/3RpTc2</a:t>
            </a:r>
            <a:r>
              <a:rPr lang="be-BY"/>
              <a:t> </a:t>
            </a:r>
          </a:p>
          <a:p>
            <a:pPr algn="l">
              <a:defRPr/>
            </a:pP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Arial"/>
                <a:cs typeface="Calibri"/>
              </a:rPr>
              <a:t>Нясвіж (слайд 13)</a:t>
            </a: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 -  </a:t>
            </a:r>
            <a:r>
              <a:rPr lang="be-BY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13"/>
              </a:rPr>
              <a:t>https://clck.ru/3RpUEh</a:t>
            </a:r>
            <a:r>
              <a:rPr lang="be-BY"/>
              <a:t> </a:t>
            </a:r>
          </a:p>
          <a:p>
            <a:pPr algn="l">
              <a:defRPr/>
            </a:pP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Arial"/>
                <a:cs typeface="Calibri"/>
              </a:rPr>
              <a:t>Тэатр у Слоніме (слайд 14)</a:t>
            </a: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 -  </a:t>
            </a:r>
            <a:r>
              <a:rPr lang="be-BY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14"/>
              </a:rPr>
              <a:t>https://clck.ru/3RpWK2</a:t>
            </a: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  <a:endParaRPr/>
          </a:p>
          <a:p>
            <a:pPr algn="l">
              <a:defRPr/>
            </a:pP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Arial"/>
                <a:cs typeface="Calibri"/>
              </a:rPr>
              <a:t>Міхал Казімір Агінскі (слайд 14)</a:t>
            </a: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 -  </a:t>
            </a:r>
            <a:r>
              <a:rPr lang="be-BY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15"/>
              </a:rPr>
              <a:t>https://clck.ru/3RpWEC</a:t>
            </a: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  <a:endParaRPr sz="1800"/>
          </a:p>
          <a:p>
            <a:pPr algn="l">
              <a:defRPr/>
            </a:pP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Arial"/>
                <a:cs typeface="Calibri"/>
              </a:rPr>
              <a:t>Заслаўе (слайд 15)</a:t>
            </a: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 -  </a:t>
            </a:r>
            <a:r>
              <a:rPr lang="be-BY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16"/>
              </a:rPr>
              <a:t>https://clck.ru/3RpX2L</a:t>
            </a: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</a:t>
            </a:r>
            <a:endParaRPr sz="1800"/>
          </a:p>
          <a:p>
            <a:pPr algn="l">
              <a:defRPr/>
            </a:pP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Arial"/>
                <a:cs typeface="Calibri"/>
              </a:rPr>
              <a:t>Міхал Клеафас Агінскі (слайд 15)</a:t>
            </a:r>
            <a:r>
              <a:rPr lang="be-BY" sz="1800" b="0" i="0" u="none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 -  </a:t>
            </a:r>
            <a:r>
              <a:rPr lang="ru-RU" sz="1800" b="0" i="0" u="sng" strike="noStrike" cap="none" spc="0">
                <a:solidFill>
                  <a:schemeClr val="dk1"/>
                </a:solidFill>
                <a:latin typeface="Calibri"/>
                <a:ea typeface="Calibri"/>
                <a:cs typeface="Calibri"/>
                <a:hlinkClick r:id="rId17"/>
              </a:rPr>
              <a:t>https://clck.ru/3RpWd4</a:t>
            </a:r>
            <a:r>
              <a:rPr lang="be-BY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9265251" name="Заголовок 3"/>
          <p:cNvSpPr>
            <a:spLocks noGrp="1" noChangeShapeType="1"/>
          </p:cNvSpPr>
          <p:nvPr/>
        </p:nvSpPr>
        <p:spPr bwMode="auto">
          <a:xfrm>
            <a:off x="692149" y="246304"/>
            <a:ext cx="7772400" cy="1470024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tx1"/>
                </a:solidFill>
                <a:latin typeface="Calibri"/>
              </a:defRPr>
            </a:lvl9pPr>
          </a:lstStyle>
          <a:p>
            <a:pPr marL="0" lvl="0" indent="0">
              <a:spcBef>
                <a:spcPts val="0"/>
              </a:spcBef>
              <a:buNone/>
              <a:defRPr/>
            </a:pPr>
            <a:br>
              <a:rPr lang="be-BY">
                <a:solidFill>
                  <a:srgbClr val="C00000"/>
                </a:solidFill>
              </a:rPr>
            </a:br>
            <a:r>
              <a:rPr lang="ru-RU" b="1">
                <a:solidFill>
                  <a:schemeClr val="tx1"/>
                </a:solidFill>
              </a:rPr>
              <a:t>Пр</a:t>
            </a:r>
            <a:r>
              <a:rPr lang="be-BY" b="1">
                <a:solidFill>
                  <a:schemeClr val="tx1"/>
                </a:solidFill>
              </a:rPr>
              <a:t>а</a:t>
            </a:r>
            <a:r>
              <a:rPr lang="ru-RU" b="1">
                <a:solidFill>
                  <a:schemeClr val="tx1"/>
                </a:solidFill>
              </a:rPr>
              <a:t>вер</a:t>
            </a:r>
            <a:endParaRPr lang="be-BY" sz="5400" b="1" i="0" u="none">
              <a:solidFill>
                <a:srgbClr val="C00000"/>
              </a:solidFill>
            </a:endParaRPr>
          </a:p>
          <a:p>
            <a:pPr marL="0" lvl="0" indent="0">
              <a:spcBef>
                <a:spcPts val="0"/>
              </a:spcBef>
              <a:buNone/>
              <a:defRPr/>
            </a:pPr>
            <a:endParaRPr/>
          </a:p>
        </p:txBody>
      </p:sp>
      <p:graphicFrame>
        <p:nvGraphicFramePr>
          <p:cNvPr id="1182132291" name="Таблица 1182132290"/>
          <p:cNvGraphicFramePr>
            <a:graphicFrameLocks/>
          </p:cNvGraphicFramePr>
          <p:nvPr/>
        </p:nvGraphicFramePr>
        <p:xfrm>
          <a:off x="1523999" y="1994388"/>
          <a:ext cx="6095997" cy="3665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1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9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1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514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sz="150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>
                    <a:lnL w="38099" algn="ctr">
                      <a:solidFill>
                        <a:srgbClr val="000000"/>
                      </a:solidFill>
                    </a:lnL>
                    <a:lnR w="38099" algn="ctr">
                      <a:solidFill>
                        <a:srgbClr val="000000"/>
                      </a:solidFill>
                    </a:lnR>
                    <a:lnT w="38099" algn="ctr">
                      <a:solidFill>
                        <a:srgbClr val="000000"/>
                      </a:solidFill>
                    </a:lnT>
                    <a:lnB w="380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>
                    <a:lnL w="38099" algn="ctr">
                      <a:solidFill>
                        <a:srgbClr val="000000"/>
                      </a:solidFill>
                    </a:lnL>
                    <a:lnR w="38099" algn="ctr">
                      <a:solidFill>
                        <a:srgbClr val="000000"/>
                      </a:solidFill>
                    </a:lnR>
                    <a:lnT w="38099" algn="ctr">
                      <a:solidFill>
                        <a:srgbClr val="000000"/>
                      </a:solidFill>
                    </a:lnT>
                    <a:lnB w="380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>
                    <a:lnL w="38099" algn="ctr">
                      <a:solidFill>
                        <a:srgbClr val="000000"/>
                      </a:solidFill>
                    </a:lnL>
                    <a:lnR w="38099" algn="ctr">
                      <a:solidFill>
                        <a:srgbClr val="000000"/>
                      </a:solidFill>
                    </a:lnR>
                    <a:lnT w="38099" algn="ctr">
                      <a:solidFill>
                        <a:srgbClr val="000000"/>
                      </a:solidFill>
                    </a:lnT>
                    <a:lnB w="380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5360">
                <a:tc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>
                    <a:lnL w="38099" algn="ctr">
                      <a:solidFill>
                        <a:srgbClr val="000000"/>
                      </a:solidFill>
                    </a:lnL>
                    <a:lnR w="38099" algn="ctr">
                      <a:solidFill>
                        <a:srgbClr val="000000"/>
                      </a:solidFill>
                    </a:lnR>
                    <a:lnT w="38099" algn="ctr">
                      <a:solidFill>
                        <a:srgbClr val="000000"/>
                      </a:solidFill>
                    </a:lnT>
                    <a:lnB w="380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>
                    <a:lnL w="38099" algn="ctr">
                      <a:solidFill>
                        <a:srgbClr val="000000"/>
                      </a:solidFill>
                    </a:lnL>
                    <a:lnR w="38099" algn="ctr">
                      <a:solidFill>
                        <a:srgbClr val="000000"/>
                      </a:solidFill>
                    </a:lnR>
                    <a:lnT w="38099" algn="ctr">
                      <a:solidFill>
                        <a:srgbClr val="000000"/>
                      </a:solidFill>
                    </a:lnT>
                    <a:lnB w="380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>
                    <a:lnL w="38099" algn="ctr">
                      <a:solidFill>
                        <a:srgbClr val="000000"/>
                      </a:solidFill>
                    </a:lnL>
                    <a:lnR w="38099" algn="ctr">
                      <a:solidFill>
                        <a:srgbClr val="000000"/>
                      </a:solidFill>
                    </a:lnR>
                    <a:lnT w="38099" algn="ctr">
                      <a:solidFill>
                        <a:srgbClr val="000000"/>
                      </a:solidFill>
                    </a:lnT>
                    <a:lnB w="380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5149">
                <a:tc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>
                    <a:lnL w="38099" algn="ctr">
                      <a:solidFill>
                        <a:srgbClr val="000000"/>
                      </a:solidFill>
                    </a:lnL>
                    <a:lnR w="38099" algn="ctr">
                      <a:solidFill>
                        <a:srgbClr val="000000"/>
                      </a:solidFill>
                    </a:lnR>
                    <a:lnT w="38099" algn="ctr">
                      <a:solidFill>
                        <a:srgbClr val="000000"/>
                      </a:solidFill>
                    </a:lnT>
                    <a:lnB w="380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>
                    <a:lnL w="38099" algn="ctr">
                      <a:solidFill>
                        <a:srgbClr val="000000"/>
                      </a:solidFill>
                    </a:lnL>
                    <a:lnR w="38099" algn="ctr">
                      <a:solidFill>
                        <a:srgbClr val="000000"/>
                      </a:solidFill>
                    </a:lnR>
                    <a:lnT w="38099" algn="ctr">
                      <a:solidFill>
                        <a:srgbClr val="000000"/>
                      </a:solidFill>
                    </a:lnT>
                    <a:lnB w="380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/>
                    </a:p>
                  </a:txBody>
                  <a:tcPr>
                    <a:lnL w="38099" algn="ctr">
                      <a:solidFill>
                        <a:srgbClr val="000000"/>
                      </a:solidFill>
                    </a:lnL>
                    <a:lnR w="38099" algn="ctr">
                      <a:solidFill>
                        <a:srgbClr val="000000"/>
                      </a:solidFill>
                    </a:lnR>
                    <a:lnT w="38099" algn="ctr">
                      <a:solidFill>
                        <a:srgbClr val="000000"/>
                      </a:solidFill>
                    </a:lnT>
                    <a:lnB w="38099" algn="ctr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51903342" name="Прямоугольник 1951903341"/>
          <p:cNvSpPr/>
          <p:nvPr/>
        </p:nvSpPr>
        <p:spPr bwMode="auto">
          <a:xfrm>
            <a:off x="2301380" y="2111811"/>
            <a:ext cx="531187" cy="91475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ctr">
              <a:defRPr/>
            </a:pPr>
            <a:r>
              <a:rPr sz="5400" b="1">
                <a:ln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833968007" name="Прямоугольник 1833968006"/>
          <p:cNvSpPr/>
          <p:nvPr/>
        </p:nvSpPr>
        <p:spPr bwMode="auto">
          <a:xfrm>
            <a:off x="4297867" y="2111811"/>
            <a:ext cx="561325" cy="91475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5400" b="1">
                <a:ln>
                  <a:noFill/>
                </a:ln>
                <a:solidFill>
                  <a:schemeClr val="tx1"/>
                </a:solidFill>
              </a:rPr>
              <a:t>X</a:t>
            </a:r>
            <a:endParaRPr sz="5400" b="1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030182232" name="Прямоугольник 1030182231"/>
          <p:cNvSpPr/>
          <p:nvPr/>
        </p:nvSpPr>
        <p:spPr bwMode="auto">
          <a:xfrm>
            <a:off x="6282177" y="2111811"/>
            <a:ext cx="561325" cy="91475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5400" b="1">
                <a:ln>
                  <a:noFill/>
                </a:ln>
                <a:solidFill>
                  <a:schemeClr val="tx1"/>
                </a:solidFill>
              </a:rPr>
              <a:t>X</a:t>
            </a:r>
            <a:endParaRPr sz="5400" b="1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474066778" name="Прямоугольник 1474066777"/>
          <p:cNvSpPr/>
          <p:nvPr/>
        </p:nvSpPr>
        <p:spPr bwMode="auto">
          <a:xfrm>
            <a:off x="2362273" y="3376188"/>
            <a:ext cx="561325" cy="91475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5400" b="1">
                <a:ln>
                  <a:noFill/>
                </a:ln>
                <a:solidFill>
                  <a:schemeClr val="tx1"/>
                </a:solidFill>
              </a:rPr>
              <a:t>X</a:t>
            </a:r>
            <a:endParaRPr sz="5400" b="1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898233631" name="Прямоугольник 1898233630"/>
          <p:cNvSpPr/>
          <p:nvPr/>
        </p:nvSpPr>
        <p:spPr bwMode="auto">
          <a:xfrm>
            <a:off x="4328004" y="3376188"/>
            <a:ext cx="531187" cy="91475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ctr">
              <a:defRPr/>
            </a:pPr>
            <a:r>
              <a:rPr sz="5400" b="1">
                <a:ln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5062823" name="Прямоугольник 45062822"/>
          <p:cNvSpPr/>
          <p:nvPr/>
        </p:nvSpPr>
        <p:spPr bwMode="auto">
          <a:xfrm>
            <a:off x="6282177" y="3376188"/>
            <a:ext cx="561325" cy="91475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5400" b="1">
                <a:ln>
                  <a:noFill/>
                </a:ln>
                <a:solidFill>
                  <a:schemeClr val="tx1"/>
                </a:solidFill>
              </a:rPr>
              <a:t>X</a:t>
            </a:r>
            <a:endParaRPr sz="5400" b="1">
              <a:ln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31544788" name="Прямоугольник 431544787"/>
          <p:cNvSpPr/>
          <p:nvPr/>
        </p:nvSpPr>
        <p:spPr bwMode="auto">
          <a:xfrm>
            <a:off x="6312315" y="4595747"/>
            <a:ext cx="531187" cy="91475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ctr">
              <a:defRPr/>
            </a:pPr>
            <a:r>
              <a:rPr sz="5400" b="1">
                <a:ln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76179918" name="Прямоугольник 476179917"/>
          <p:cNvSpPr/>
          <p:nvPr/>
        </p:nvSpPr>
        <p:spPr bwMode="auto">
          <a:xfrm>
            <a:off x="4367390" y="4595747"/>
            <a:ext cx="531187" cy="91475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ctr">
              <a:defRPr/>
            </a:pPr>
            <a:r>
              <a:rPr sz="5400" b="1">
                <a:ln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368122978" name="Прямоугольник 1368122977"/>
          <p:cNvSpPr/>
          <p:nvPr/>
        </p:nvSpPr>
        <p:spPr bwMode="auto">
          <a:xfrm>
            <a:off x="2392411" y="4595747"/>
            <a:ext cx="531187" cy="91475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Plain">
              <a:avLst>
                <a:gd name="adj" fmla="val 50000"/>
              </a:avLst>
            </a:prstTxWarp>
            <a:spAutoFit/>
          </a:bodyPr>
          <a:lstStyle/>
          <a:p>
            <a:pPr algn="ctr">
              <a:defRPr/>
            </a:pPr>
            <a:r>
              <a:rPr sz="5400" b="1">
                <a:ln>
                  <a:noFill/>
                </a:ln>
                <a:solidFill>
                  <a:schemeClr val="tx1"/>
                </a:solidFill>
              </a:rPr>
              <a:t>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1520600" name="Заголовок 3"/>
          <p:cNvSpPr>
            <a:spLocks noGrp="1" noChangeShapeType="1"/>
          </p:cNvSpPr>
          <p:nvPr>
            <p:ph type="ctrTitle"/>
          </p:nvPr>
        </p:nvSpPr>
        <p:spPr bwMode="auto">
          <a:xfrm>
            <a:off x="0" y="1628800"/>
            <a:ext cx="9144000" cy="1470024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br>
              <a:rPr lang="be-BY" dirty="0">
                <a:solidFill>
                  <a:srgbClr val="C00000"/>
                </a:solidFill>
              </a:rPr>
            </a:br>
            <a:r>
              <a:rPr lang="be-BY" sz="5400" b="1" i="0" u="none" dirty="0">
                <a:solidFill>
                  <a:srgbClr val="C00000"/>
                </a:solidFill>
              </a:rPr>
              <a:t>Ад батлейкі — да тэатра</a:t>
            </a:r>
            <a:r>
              <a:rPr lang="be-BY" sz="5400" b="1" i="0" u="none" dirty="0"/>
              <a:t>	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2986680" name="Прямоугольник 1"/>
          <p:cNvSpPr>
            <a:spLocks noGrp="1" noChangeShapeType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7154197" name="Заголовок 3"/>
          <p:cNvSpPr>
            <a:spLocks noGrp="1" noChangeShapeType="1"/>
          </p:cNvSpPr>
          <p:nvPr>
            <p:ph type="title"/>
          </p:nvPr>
        </p:nvSpPr>
        <p:spPr bwMode="auto">
          <a:xfrm>
            <a:off x="395286" y="164855"/>
            <a:ext cx="8220075" cy="993775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be-BY" sz="4800" b="1" i="0" u="none">
                <a:solidFill>
                  <a:srgbClr val="C00000"/>
                </a:solidFill>
              </a:rPr>
              <a:t>Батлейка</a:t>
            </a:r>
            <a:endParaRPr/>
          </a:p>
        </p:txBody>
      </p:sp>
      <p:pic>
        <p:nvPicPr>
          <p:cNvPr id="948428432" name="Picture 2" descr="F:\БАТЛЕЙКА\ад батлейки да тэатра\батлейка 5.jpg"/>
          <p:cNvPicPr>
            <a:picLocks noGrp="1" noChangeAspect="1"/>
          </p:cNvPicPr>
          <p:nvPr/>
        </p:nvPicPr>
        <p:blipFill rotWithShape="1">
          <a:blip r:embed="rId3"/>
          <a:stretch/>
        </p:blipFill>
        <p:spPr bwMode="auto">
          <a:xfrm>
            <a:off x="454528" y="758763"/>
            <a:ext cx="8376350" cy="55785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42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94842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02984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468312" y="0"/>
            <a:ext cx="82296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be-BY" sz="5400" b="1" i="0" u="none">
                <a:solidFill>
                  <a:srgbClr val="C00000"/>
                </a:solidFill>
              </a:rPr>
              <a:t>Батлейка</a:t>
            </a:r>
            <a:endParaRPr/>
          </a:p>
        </p:txBody>
      </p:sp>
      <p:pic>
        <p:nvPicPr>
          <p:cNvPr id="134527570" name="Рисунок 134527569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61531" y="980728"/>
            <a:ext cx="7620937" cy="50842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46610217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457199" y="332275"/>
            <a:ext cx="8229600" cy="836612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be-BY" sz="5400" b="1" i="0" u="none">
                <a:solidFill>
                  <a:srgbClr val="C00000"/>
                </a:solidFill>
              </a:rPr>
              <a:t>Лялькі</a:t>
            </a:r>
            <a:endParaRPr/>
          </a:p>
        </p:txBody>
      </p:sp>
      <p:pic>
        <p:nvPicPr>
          <p:cNvPr id="685010144" name="Picture 3"/>
          <p:cNvPicPr>
            <a:picLocks noGrp="1" noChangeAspect="1"/>
          </p:cNvPicPr>
          <p:nvPr/>
        </p:nvPicPr>
        <p:blipFill rotWithShape="1">
          <a:blip r:embed="rId3"/>
          <a:stretch/>
        </p:blipFill>
        <p:spPr bwMode="auto">
          <a:xfrm>
            <a:off x="4726802" y="4217986"/>
            <a:ext cx="3678032" cy="2304125"/>
          </a:xfrm>
          <a:prstGeom prst="rect">
            <a:avLst/>
          </a:prstGeom>
          <a:noFill/>
        </p:spPr>
      </p:pic>
      <p:pic>
        <p:nvPicPr>
          <p:cNvPr id="162195947" name="Picture 2" descr="F:\БАТЛЕЙКА\ад батлейки да тэатра\лялькі 1.jpg"/>
          <p:cNvPicPr>
            <a:picLocks noGrp="1" noChangeAspect="1"/>
          </p:cNvPicPr>
          <p:nvPr/>
        </p:nvPicPr>
        <p:blipFill rotWithShape="1">
          <a:blip r:embed="rId4"/>
          <a:stretch/>
        </p:blipFill>
        <p:spPr bwMode="auto">
          <a:xfrm>
            <a:off x="834200" y="1097206"/>
            <a:ext cx="7475596" cy="3193805"/>
          </a:xfrm>
          <a:prstGeom prst="rect">
            <a:avLst/>
          </a:prstGeom>
          <a:noFill/>
        </p:spPr>
      </p:pic>
      <p:pic>
        <p:nvPicPr>
          <p:cNvPr id="753788179" name="Рисунок 753788178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256393" y="4291011"/>
            <a:ext cx="3315605" cy="2147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195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21959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1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850101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4521051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782819882" name="Прямоугольник 2"/>
          <p:cNvSpPr>
            <a:spLocks noGrp="1" noChangeShapeType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29930213" name="Заголовок 1"/>
          <p:cNvSpPr>
            <a:spLocks noGrp="1" noChangeShapeType="1"/>
          </p:cNvSpPr>
          <p:nvPr>
            <p:ph type="title"/>
          </p:nvPr>
        </p:nvSpPr>
        <p:spPr bwMode="auto">
          <a:xfrm>
            <a:off x="0" y="549519"/>
            <a:ext cx="9144000" cy="908050"/>
          </a:xfrm>
          <a:prstGeom prst="rect">
            <a:avLst/>
          </a:prstGeom>
        </p:spPr>
        <p:txBody>
          <a:bodyPr lIns="91440" tIns="45720" rIns="91440" bIns="45720" anchor="ctr" anchorCtr="0"/>
          <a:lstStyle>
            <a:lvl1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1pPr>
            <a:lvl2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2pPr>
            <a:lvl3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3pPr>
            <a:lvl4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4pPr>
            <a:lvl5pPr marL="0" indent="0" algn="ctr" defTabSz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400" b="0" i="0">
                <a:solidFill>
                  <a:schemeClr val="dk1"/>
                </a:solidFill>
                <a:latin typeface="Calibri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be-BY" b="1" i="0" u="none" dirty="0">
                <a:solidFill>
                  <a:srgbClr val="C00000"/>
                </a:solidFill>
              </a:rPr>
              <a:t>Сімяон Полацкі (1629 – 1680)</a:t>
            </a:r>
            <a:endParaRPr dirty="0"/>
          </a:p>
        </p:txBody>
      </p:sp>
      <p:pic>
        <p:nvPicPr>
          <p:cNvPr id="1578938376" name="Picture 2" descr="F:\БАТЛЕЙКА\ад батлейки да тэатра\сімяон.jpg"/>
          <p:cNvPicPr>
            <a:picLocks noGrp="1" noChangeAspect="1"/>
          </p:cNvPicPr>
          <p:nvPr/>
        </p:nvPicPr>
        <p:blipFill rotWithShape="1">
          <a:blip r:embed="rId3"/>
          <a:stretch/>
        </p:blipFill>
        <p:spPr bwMode="auto">
          <a:xfrm>
            <a:off x="1304533" y="1340768"/>
            <a:ext cx="6534933" cy="5179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93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7893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7893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27</TotalTime>
  <Words>305</Words>
  <Application>Microsoft Office PowerPoint</Application>
  <PresentationFormat>Паказ на экране (4:3)</PresentationFormat>
  <Paragraphs>59</Paragraphs>
  <Slides>18</Slides>
  <Notes>18</Notes>
  <HiddenSlides>0</HiddenSlides>
  <MMClips>0</MMClips>
  <ScaleCrop>false</ScaleCrop>
  <HeadingPairs>
    <vt:vector size="6" baseType="variant">
      <vt:variant>
        <vt:lpstr>Выкарыстоўваюцца шрыфты</vt:lpstr>
      </vt:variant>
      <vt:variant>
        <vt:i4>4</vt:i4>
      </vt:variant>
      <vt:variant>
        <vt:lpstr>Тэма</vt:lpstr>
      </vt:variant>
      <vt:variant>
        <vt:i4>1</vt:i4>
      </vt:variant>
      <vt:variant>
        <vt:lpstr>Загалоўкі слайдаў</vt:lpstr>
      </vt:variant>
      <vt:variant>
        <vt:i4>18</vt:i4>
      </vt:variant>
    </vt:vector>
  </HeadingPairs>
  <TitlesOfParts>
    <vt:vector size="23" baseType="lpstr">
      <vt:lpstr>Arial</vt:lpstr>
      <vt:lpstr>Bookman Old Style</vt:lpstr>
      <vt:lpstr>Calibri</vt:lpstr>
      <vt:lpstr>Times New Roman</vt:lpstr>
      <vt:lpstr>Тема Office</vt:lpstr>
      <vt:lpstr>Прэзентацыя PowerPoint</vt:lpstr>
      <vt:lpstr>Прэзентацыя PowerPoint</vt:lpstr>
      <vt:lpstr> Ад батлейкі — да тэатра </vt:lpstr>
      <vt:lpstr>Прэзентацыя PowerPoint</vt:lpstr>
      <vt:lpstr>Батлейка</vt:lpstr>
      <vt:lpstr>Батлейка</vt:lpstr>
      <vt:lpstr>Лялькі</vt:lpstr>
      <vt:lpstr>Прэзентацыя PowerPoint</vt:lpstr>
      <vt:lpstr>Сімяон Полацкі (1629 – 1680)</vt:lpstr>
      <vt:lpstr>Сімяон Полацкі чытае дзецям кнігу</vt:lpstr>
      <vt:lpstr>Старонкі «Буквара»  Сімяона Полацкага (1679)</vt:lpstr>
      <vt:lpstr>Помнік Сімяону Полацкаму  ў горадзе Полацку</vt:lpstr>
      <vt:lpstr>Прэзентацыя PowerPoint</vt:lpstr>
      <vt:lpstr>Тэатр Радзівілаў у Нясвіжы</vt:lpstr>
      <vt:lpstr>Тэатр Міхала Казіміра Агінскага  ў Слоніме</vt:lpstr>
      <vt:lpstr>Прэзентацыя PowerPoint</vt:lpstr>
      <vt:lpstr>Міхал Клеафас Агінскі</vt:lpstr>
      <vt:lpstr>Прэзентацыя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Катенок</dc:creator>
  <cp:lastModifiedBy>Галина</cp:lastModifiedBy>
  <cp:revision>53</cp:revision>
  <dcterms:created xsi:type="dcterms:W3CDTF">2012-05-08T20:01:00Z</dcterms:created>
  <dcterms:modified xsi:type="dcterms:W3CDTF">2026-03-05T11:47:49Z</dcterms:modified>
</cp:coreProperties>
</file>