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264" r:id="rId10"/>
    <p:sldId id="302" r:id="rId11"/>
    <p:sldId id="303" r:id="rId12"/>
    <p:sldId id="305" r:id="rId13"/>
    <p:sldId id="306" r:id="rId14"/>
    <p:sldId id="266" r:id="rId15"/>
  </p:sldIdLst>
  <p:sldSz cx="9144000" cy="5143500" type="screen16x9"/>
  <p:notesSz cx="6858000" cy="9144000"/>
  <p:defaultTextStyle>
    <a:defPPr>
      <a:defRPr lang="ru-RU"/>
    </a:defPPr>
    <a:lvl1pPr marL="0" algn="l" defTabSz="914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4" algn="l" defTabSz="914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8" algn="l" defTabSz="914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32" algn="l" defTabSz="914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76" algn="l" defTabSz="914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914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6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4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4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44" indent="0">
              <a:buNone/>
              <a:defRPr sz="1200"/>
            </a:lvl2pPr>
            <a:lvl3pPr marL="914088" indent="0">
              <a:buNone/>
              <a:defRPr sz="10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44" indent="0">
              <a:buNone/>
              <a:defRPr sz="2800"/>
            </a:lvl2pPr>
            <a:lvl3pPr marL="914088" indent="0">
              <a:buNone/>
              <a:defRPr sz="24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44" indent="0">
              <a:buNone/>
              <a:defRPr sz="1200"/>
            </a:lvl2pPr>
            <a:lvl3pPr marL="914088" indent="0">
              <a:buNone/>
              <a:defRPr sz="10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0" tIns="45703" rIns="91410" bIns="4570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3" rIns="91410" bIns="4570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3" rIns="91410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3" rIns="91410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3" rIns="91410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0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3" indent="-342783" algn="l" defTabSz="9140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7" indent="-285652" algn="l" defTabSz="9140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10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54" indent="-228522" algn="l" defTabSz="9140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98" indent="-228522" algn="l" defTabSz="9140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8795" y="428610"/>
            <a:ext cx="6643734" cy="1446516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</a:rPr>
              <a:t>ЗВЕРИ (МЛЕКОПИТАЮЩИЕ)</a:t>
            </a:r>
          </a:p>
        </p:txBody>
      </p:sp>
      <p:sp>
        <p:nvSpPr>
          <p:cNvPr id="921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10" tIns="45703" rIns="91410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628" y="4000510"/>
            <a:ext cx="4357718" cy="738629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pPr algn="ctr"/>
            <a:r>
              <a:rPr lang="ru-RU" sz="1400" dirty="0">
                <a:solidFill>
                  <a:srgbClr val="00B050"/>
                </a:solidFill>
                <a:latin typeface="Comic Sans MS" pitchFamily="66" charset="0"/>
              </a:rPr>
              <a:t>Коваленко Е. В.,</a:t>
            </a:r>
          </a:p>
          <a:p>
            <a:pPr algn="ctr"/>
            <a:r>
              <a:rPr lang="ru-RU" sz="1400" dirty="0">
                <a:solidFill>
                  <a:srgbClr val="00B050"/>
                </a:solidFill>
                <a:latin typeface="Comic Sans MS" pitchFamily="66" charset="0"/>
              </a:rPr>
              <a:t>учитель начальных классов </a:t>
            </a:r>
          </a:p>
          <a:p>
            <a:pPr algn="ctr"/>
            <a:r>
              <a:rPr lang="ru-RU" sz="1400" dirty="0">
                <a:solidFill>
                  <a:srgbClr val="00B050"/>
                </a:solidFill>
                <a:latin typeface="Comic Sans MS" pitchFamily="66" charset="0"/>
              </a:rPr>
              <a:t>ГУО «Средняя школа № 17 г. Барановичи»</a:t>
            </a: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b="10220"/>
          <a:stretch>
            <a:fillRect/>
          </a:stretch>
        </p:blipFill>
        <p:spPr bwMode="auto">
          <a:xfrm>
            <a:off x="142845" y="285735"/>
            <a:ext cx="546070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1091" y="2857502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8358214" y="2786064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іца 6">
            <a:extLst>
              <a:ext uri="{FF2B5EF4-FFF2-40B4-BE49-F238E27FC236}">
                <a16:creationId xmlns:a16="http://schemas.microsoft.com/office/drawing/2014/main" id="{FDF74C53-0016-4A9F-B9E2-304DFE974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44307"/>
              </p:ext>
            </p:extLst>
          </p:nvPr>
        </p:nvGraphicFramePr>
        <p:xfrm>
          <a:off x="247093" y="938876"/>
          <a:ext cx="8649813" cy="1632874"/>
        </p:xfrm>
        <a:graphic>
          <a:graphicData uri="http://schemas.openxmlformats.org/drawingml/2006/table">
            <a:tbl>
              <a:tblPr firstRow="1" firstCol="1" bandRow="1"/>
              <a:tblGrid>
                <a:gridCol w="2882369">
                  <a:extLst>
                    <a:ext uri="{9D8B030D-6E8A-4147-A177-3AD203B41FA5}">
                      <a16:colId xmlns:a16="http://schemas.microsoft.com/office/drawing/2014/main" val="131911521"/>
                    </a:ext>
                  </a:extLst>
                </a:gridCol>
                <a:gridCol w="2883722">
                  <a:extLst>
                    <a:ext uri="{9D8B030D-6E8A-4147-A177-3AD203B41FA5}">
                      <a16:colId xmlns:a16="http://schemas.microsoft.com/office/drawing/2014/main" val="595833630"/>
                    </a:ext>
                  </a:extLst>
                </a:gridCol>
                <a:gridCol w="2883722">
                  <a:extLst>
                    <a:ext uri="{9D8B030D-6E8A-4147-A177-3AD203B41FA5}">
                      <a16:colId xmlns:a16="http://schemas.microsoft.com/office/drawing/2014/main" val="1676203589"/>
                    </a:ext>
                  </a:extLst>
                </a:gridCol>
              </a:tblGrid>
              <a:tr h="81643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Растительноядные</a:t>
                      </a:r>
                      <a:endParaRPr lang="ru-BY" sz="2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Хищные</a:t>
                      </a:r>
                      <a:endParaRPr lang="ru-BY" sz="2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Всеядные</a:t>
                      </a:r>
                      <a:endParaRPr lang="ru-BY" sz="2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136427"/>
                  </a:ext>
                </a:extLst>
              </a:tr>
              <a:tr h="81643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4, 5</a:t>
                      </a:r>
                      <a:endParaRPr lang="ru-BY" sz="18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2, 3</a:t>
                      </a:r>
                      <a:endParaRPr lang="ru-BY" sz="18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1, 6</a:t>
                      </a:r>
                      <a:endParaRPr lang="ru-BY" sz="18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6339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5F109843-36FD-4397-8746-21872F3A2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128" y="1204417"/>
            <a:ext cx="143799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10" tIns="45703" rIns="91410" bIns="45703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28" y="357172"/>
            <a:ext cx="461599" cy="375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1428728" y="1285866"/>
            <a:ext cx="461599" cy="375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214296"/>
            <a:ext cx="2357454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з</a:t>
            </a:r>
            <a:r>
              <a:rPr lang="ru-RU" sz="3600" b="1" dirty="0">
                <a:latin typeface="Comic Sans MS" pitchFamily="66" charset="0"/>
              </a:rPr>
              <a:t>вери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43174" y="1214428"/>
            <a:ext cx="1701064" cy="63268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ш</a:t>
            </a: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е</a:t>
            </a:r>
            <a:r>
              <a:rPr lang="ru-RU" sz="3600" b="1" dirty="0">
                <a:latin typeface="Comic Sans MS" pitchFamily="66" charset="0"/>
              </a:rPr>
              <a:t>рсть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428728" y="2285998"/>
            <a:ext cx="461599" cy="375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40" name="Овал 39"/>
          <p:cNvSpPr/>
          <p:nvPr/>
        </p:nvSpPr>
        <p:spPr>
          <a:xfrm>
            <a:off x="1428728" y="3143254"/>
            <a:ext cx="461599" cy="375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49" name="Овал 48"/>
          <p:cNvSpPr/>
          <p:nvPr/>
        </p:nvSpPr>
        <p:spPr>
          <a:xfrm>
            <a:off x="1428728" y="4000510"/>
            <a:ext cx="461599" cy="375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dirty="0"/>
              <a:t>5</a:t>
            </a:r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761" y="3071816"/>
            <a:ext cx="454469" cy="15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Прямоугольник 67"/>
          <p:cNvSpPr/>
          <p:nvPr/>
        </p:nvSpPr>
        <p:spPr>
          <a:xfrm>
            <a:off x="2357422" y="214296"/>
            <a:ext cx="2143140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357422" y="1214428"/>
            <a:ext cx="2143140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357422" y="2143122"/>
            <a:ext cx="2143140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571736" y="2143122"/>
            <a:ext cx="1234591" cy="63268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р</a:t>
            </a:r>
            <a:r>
              <a:rPr lang="ru-RU" sz="3600" b="1" dirty="0">
                <a:latin typeface="Comic Sans MS" pitchFamily="66" charset="0"/>
              </a:rPr>
              <a:t>ысь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57422" y="3000378"/>
            <a:ext cx="2571768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428860" y="3000378"/>
            <a:ext cx="250033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в</a:t>
            </a:r>
            <a:r>
              <a:rPr lang="ru-RU" sz="3600" b="1" dirty="0">
                <a:latin typeface="Comic Sans MS" pitchFamily="66" charset="0"/>
              </a:rPr>
              <a:t>сеядные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57422" y="3857634"/>
            <a:ext cx="2571768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357422" y="3857634"/>
            <a:ext cx="250033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сан</a:t>
            </a: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и</a:t>
            </a:r>
            <a:r>
              <a:rPr lang="ru-RU" sz="3600" b="1" dirty="0">
                <a:latin typeface="Comic Sans MS" pitchFamily="66" charset="0"/>
              </a:rPr>
              <a:t>тары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86380" y="3857634"/>
            <a:ext cx="1857388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пища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357818" y="3857634"/>
            <a:ext cx="1785950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8358214" y="2786064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28" y="357172"/>
            <a:ext cx="461599" cy="375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1428728" y="1285866"/>
            <a:ext cx="461599" cy="375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214296"/>
            <a:ext cx="2357454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 err="1">
                <a:latin typeface="Comic Sans MS" pitchFamily="66" charset="0"/>
              </a:rPr>
              <a:t>вери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43174" y="1214428"/>
            <a:ext cx="1643356" cy="63268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ctr"/>
            <a:r>
              <a:rPr lang="ru-RU" sz="3600" b="1" dirty="0" err="1">
                <a:latin typeface="Comic Sans MS" pitchFamily="66" charset="0"/>
              </a:rPr>
              <a:t>ш</a:t>
            </a: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рсть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428728" y="2285998"/>
            <a:ext cx="461599" cy="375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40" name="Овал 39"/>
          <p:cNvSpPr/>
          <p:nvPr/>
        </p:nvSpPr>
        <p:spPr>
          <a:xfrm>
            <a:off x="1428728" y="3143254"/>
            <a:ext cx="461599" cy="375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49" name="Овал 48"/>
          <p:cNvSpPr/>
          <p:nvPr/>
        </p:nvSpPr>
        <p:spPr>
          <a:xfrm>
            <a:off x="1428728" y="4000510"/>
            <a:ext cx="461599" cy="375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dirty="0"/>
              <a:t>5</a:t>
            </a:r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761" y="3071816"/>
            <a:ext cx="454469" cy="15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Прямоугольник 67"/>
          <p:cNvSpPr/>
          <p:nvPr/>
        </p:nvSpPr>
        <p:spPr>
          <a:xfrm>
            <a:off x="2357422" y="214296"/>
            <a:ext cx="2143140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357422" y="1214428"/>
            <a:ext cx="2143140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357422" y="2143122"/>
            <a:ext cx="2143140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571736" y="2143122"/>
            <a:ext cx="1188103" cy="63268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ысь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57422" y="3000378"/>
            <a:ext cx="2571768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428860" y="3000378"/>
            <a:ext cx="250033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сеядные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57422" y="3857634"/>
            <a:ext cx="2571768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357422" y="3857634"/>
            <a:ext cx="250033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сан</a:t>
            </a: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3600" b="1" dirty="0">
                <a:latin typeface="Comic Sans MS" pitchFamily="66" charset="0"/>
              </a:rPr>
              <a:t>тары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86380" y="3857634"/>
            <a:ext cx="1857388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пища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357818" y="3857634"/>
            <a:ext cx="1785950" cy="6429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8358214" y="2786064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285734"/>
            <a:ext cx="1500198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 err="1">
                <a:solidFill>
                  <a:srgbClr val="00B050"/>
                </a:solidFill>
                <a:latin typeface="Comic Sans MS" pitchFamily="66" charset="0"/>
              </a:rPr>
              <a:t>з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6446" y="285734"/>
            <a:ext cx="1500198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в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285734"/>
            <a:ext cx="1500198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е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3702" y="285734"/>
            <a:ext cx="1500198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 dirty="0" err="1">
                <a:solidFill>
                  <a:srgbClr val="00B050"/>
                </a:solidFill>
                <a:latin typeface="Comic Sans MS" pitchFamily="66" charset="0"/>
              </a:rPr>
              <a:t>р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285734"/>
            <a:ext cx="1500198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3600" b="1">
                <a:solidFill>
                  <a:srgbClr val="00B050"/>
                </a:solidFill>
                <a:latin typeface="Comic Sans MS" pitchFamily="66" charset="0"/>
              </a:rPr>
              <a:t>и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10" tIns="45703" rIns="91410" bIns="45703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10" tIns="45703" rIns="91410" bIns="45703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8"/>
            <a:ext cx="4754518" cy="2015324"/>
          </a:xfrm>
          <a:prstGeom prst="rect">
            <a:avLst/>
          </a:prstGeom>
          <a:noFill/>
        </p:spPr>
      </p:pic>
      <p:pic>
        <p:nvPicPr>
          <p:cNvPr id="29702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3000378"/>
            <a:ext cx="1792113" cy="1233754"/>
          </a:xfrm>
          <a:prstGeom prst="rect">
            <a:avLst/>
          </a:prstGeom>
          <a:noFill/>
        </p:spPr>
      </p:pic>
      <p:pic>
        <p:nvPicPr>
          <p:cNvPr id="29704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500313"/>
            <a:ext cx="3393819" cy="2030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643702" y="500049"/>
            <a:ext cx="1928826" cy="450891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87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9706" name="Picture 10" descr="Picture backgroun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500049"/>
            <a:ext cx="1209675" cy="1095376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3857638" y="2571750"/>
            <a:ext cx="51435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3" descr="Picture background"/>
          <p:cNvPicPr>
            <a:picLocks noChangeAspect="1" noChangeArrowheads="1"/>
          </p:cNvPicPr>
          <p:nvPr/>
        </p:nvPicPr>
        <p:blipFill>
          <a:blip r:embed="rId6" cstate="print"/>
          <a:srcRect r="21428"/>
          <a:stretch>
            <a:fillRect/>
          </a:stretch>
        </p:blipFill>
        <p:spPr bwMode="auto">
          <a:xfrm>
            <a:off x="6383424" y="1643057"/>
            <a:ext cx="2760577" cy="241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43702" y="500049"/>
            <a:ext cx="1928826" cy="450891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87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857638" y="2571750"/>
            <a:ext cx="51435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24"/>
            <a:ext cx="3714775" cy="3714776"/>
          </a:xfrm>
          <a:prstGeom prst="rect">
            <a:avLst/>
          </a:prstGeom>
          <a:noFill/>
        </p:spPr>
      </p:pic>
      <p:pic>
        <p:nvPicPr>
          <p:cNvPr id="30726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58"/>
            <a:ext cx="2571768" cy="2571768"/>
          </a:xfrm>
          <a:prstGeom prst="rect">
            <a:avLst/>
          </a:prstGeom>
          <a:noFill/>
        </p:spPr>
      </p:pic>
      <p:pic>
        <p:nvPicPr>
          <p:cNvPr id="30732" name="Picture 12" descr="Picture background"/>
          <p:cNvPicPr>
            <a:picLocks noChangeAspect="1" noChangeArrowheads="1"/>
          </p:cNvPicPr>
          <p:nvPr/>
        </p:nvPicPr>
        <p:blipFill>
          <a:blip r:embed="rId4"/>
          <a:srcRect l="20148" t="11084" r="25759" b="11598"/>
          <a:stretch>
            <a:fillRect/>
          </a:stretch>
        </p:blipFill>
        <p:spPr bwMode="auto">
          <a:xfrm>
            <a:off x="928662" y="428610"/>
            <a:ext cx="1500198" cy="1428760"/>
          </a:xfrm>
          <a:prstGeom prst="ellipse">
            <a:avLst/>
          </a:prstGeom>
          <a:noFill/>
        </p:spPr>
      </p:pic>
      <p:pic>
        <p:nvPicPr>
          <p:cNvPr id="30734" name="Picture 14" descr="https://avatars.mds.yandex.net/i?id=b3e05785f1c4ea2dc8aff4a4d6a8c181-5886906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857635"/>
            <a:ext cx="1857356" cy="1044763"/>
          </a:xfrm>
          <a:prstGeom prst="rect">
            <a:avLst/>
          </a:prstGeom>
          <a:noFill/>
        </p:spPr>
      </p:pic>
      <p:pic>
        <p:nvPicPr>
          <p:cNvPr id="30737" name="Picture 17" descr="C:\Users\Admin\Downloads\pngtree-majestic-owl-close-up---transparent-background-png-image_1019446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857238"/>
            <a:ext cx="3429000" cy="3429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714744" y="2857502"/>
            <a:ext cx="2214578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2 метра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43702" y="500049"/>
            <a:ext cx="1928826" cy="450891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87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857638" y="2571750"/>
            <a:ext cx="51435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Picture 3" descr="C:\Users\Admin\Downloads\istockphoto-1294331831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000379"/>
            <a:ext cx="3586621" cy="1834334"/>
          </a:xfrm>
          <a:prstGeom prst="rect">
            <a:avLst/>
          </a:prstGeom>
          <a:noFill/>
        </p:spPr>
      </p:pic>
      <p:pic>
        <p:nvPicPr>
          <p:cNvPr id="31751" name="Picture 7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13890" b="14352"/>
          <a:stretch>
            <a:fillRect/>
          </a:stretch>
        </p:blipFill>
        <p:spPr bwMode="auto">
          <a:xfrm>
            <a:off x="428597" y="785801"/>
            <a:ext cx="1991077" cy="1428760"/>
          </a:xfrm>
          <a:prstGeom prst="ellipse">
            <a:avLst/>
          </a:prstGeom>
          <a:noFill/>
        </p:spPr>
      </p:pic>
      <p:pic>
        <p:nvPicPr>
          <p:cNvPr id="31753" name="Picture 9" descr="https://avatars.mds.yandex.net/i?id=773621bd8237da02aa88353ca2e89c761545cf66-5617347-images-thumbs&amp;n=13"/>
          <p:cNvPicPr>
            <a:picLocks noChangeAspect="1" noChangeArrowheads="1"/>
          </p:cNvPicPr>
          <p:nvPr/>
        </p:nvPicPr>
        <p:blipFill>
          <a:blip r:embed="rId4"/>
          <a:srcRect r="35937"/>
          <a:stretch>
            <a:fillRect/>
          </a:stretch>
        </p:blipFill>
        <p:spPr bwMode="auto">
          <a:xfrm>
            <a:off x="3857621" y="2071685"/>
            <a:ext cx="2331705" cy="241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5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1" y="571487"/>
            <a:ext cx="1550323" cy="1012383"/>
          </a:xfrm>
          <a:prstGeom prst="rect">
            <a:avLst/>
          </a:prstGeom>
          <a:noFill/>
        </p:spPr>
      </p:pic>
      <p:pic>
        <p:nvPicPr>
          <p:cNvPr id="31756" name="Picture 12" descr="C:\Users\Admin\Downloads\pngtree-cartoon-stork-flying-in-the-air-png-image_1316873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714362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43702" y="500049"/>
            <a:ext cx="1928826" cy="450891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87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857638" y="2571750"/>
            <a:ext cx="51435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8"/>
            <a:ext cx="4429034" cy="2328854"/>
          </a:xfrm>
          <a:prstGeom prst="rect">
            <a:avLst/>
          </a:prstGeom>
          <a:noFill/>
        </p:spPr>
      </p:pic>
      <p:pic>
        <p:nvPicPr>
          <p:cNvPr id="12" name="Picture 15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5" y="500049"/>
            <a:ext cx="2424111" cy="1696877"/>
          </a:xfrm>
          <a:prstGeom prst="rect">
            <a:avLst/>
          </a:prstGeom>
          <a:noFill/>
        </p:spPr>
      </p:pic>
      <p:pic>
        <p:nvPicPr>
          <p:cNvPr id="32773" name="Picture 5" descr="C:\Users\Admin\Downloads\pngtree-realistic-pigeon-bird-clipart-illustration-isolated-on-black-background-png-image_13751865.png"/>
          <p:cNvPicPr>
            <a:picLocks noChangeAspect="1" noChangeArrowheads="1"/>
          </p:cNvPicPr>
          <p:nvPr/>
        </p:nvPicPr>
        <p:blipFill>
          <a:blip r:embed="rId4"/>
          <a:srcRect l="4166" t="37500" r="37500" b="20833"/>
          <a:stretch>
            <a:fillRect/>
          </a:stretch>
        </p:blipFill>
        <p:spPr bwMode="auto">
          <a:xfrm>
            <a:off x="357158" y="428610"/>
            <a:ext cx="2000264" cy="1428760"/>
          </a:xfrm>
          <a:prstGeom prst="ellipse">
            <a:avLst/>
          </a:prstGeom>
          <a:noFill/>
        </p:spPr>
      </p:pic>
      <p:pic>
        <p:nvPicPr>
          <p:cNvPr id="32774" name="Picture 6" descr="C:\Users\Admin\Downloads\pngtree-realistic-pigeon-bird-clipart-illustration-isolated-on-black-background-png-image_1375186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57161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43702" y="500049"/>
            <a:ext cx="1928826" cy="450891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87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857638" y="2571750"/>
            <a:ext cx="51435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72" y="428611"/>
            <a:ext cx="392909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5 килограммов</a:t>
            </a: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24"/>
            <a:ext cx="3714775" cy="3714776"/>
          </a:xfrm>
          <a:prstGeom prst="rect">
            <a:avLst/>
          </a:prstGeom>
          <a:noFill/>
        </p:spPr>
      </p:pic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48288" r="9366" b="29502"/>
          <a:stretch>
            <a:fillRect/>
          </a:stretch>
        </p:blipFill>
        <p:spPr bwMode="auto">
          <a:xfrm>
            <a:off x="4286249" y="1071552"/>
            <a:ext cx="1457335" cy="1714512"/>
          </a:xfrm>
          <a:prstGeom prst="rect">
            <a:avLst/>
          </a:prstGeom>
          <a:noFill/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18397" r="9366"/>
          <a:stretch>
            <a:fillRect/>
          </a:stretch>
        </p:blipFill>
        <p:spPr bwMode="auto">
          <a:xfrm>
            <a:off x="6488094" y="1214429"/>
            <a:ext cx="2655906" cy="2598169"/>
          </a:xfrm>
          <a:prstGeom prst="rect">
            <a:avLst/>
          </a:prstGeom>
          <a:noFill/>
        </p:spPr>
      </p:pic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71817"/>
            <a:ext cx="1581842" cy="1107290"/>
          </a:xfrm>
          <a:prstGeom prst="rect">
            <a:avLst/>
          </a:prstGeom>
          <a:noFill/>
        </p:spPr>
      </p:pic>
      <p:pic>
        <p:nvPicPr>
          <p:cNvPr id="14" name="Picture 4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1" y="4000511"/>
            <a:ext cx="1026519" cy="9191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43702" y="500049"/>
            <a:ext cx="1928826" cy="450891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87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857638" y="2571750"/>
            <a:ext cx="51435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72" y="428611"/>
            <a:ext cx="392909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10 сантиметров</a:t>
            </a: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24"/>
            <a:ext cx="3714775" cy="3714776"/>
          </a:xfrm>
          <a:prstGeom prst="rect">
            <a:avLst/>
          </a:prstGeom>
          <a:noFill/>
        </p:spPr>
      </p:pic>
      <p:pic>
        <p:nvPicPr>
          <p:cNvPr id="13" name="Picture 38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1" y="1357305"/>
            <a:ext cx="2708558" cy="1555001"/>
          </a:xfrm>
          <a:prstGeom prst="rect">
            <a:avLst/>
          </a:prstGeom>
          <a:noFill/>
        </p:spPr>
      </p:pic>
      <p:pic>
        <p:nvPicPr>
          <p:cNvPr id="34819" name="Picture 3" descr="C:\Users\Admin\Downloads\istockphoto-1326022501-612x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214693"/>
            <a:ext cx="1357322" cy="1175459"/>
          </a:xfrm>
          <a:prstGeom prst="rect">
            <a:avLst/>
          </a:prstGeom>
          <a:noFill/>
        </p:spPr>
      </p:pic>
      <p:pic>
        <p:nvPicPr>
          <p:cNvPr id="34821" name="Picture 5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000246"/>
            <a:ext cx="1962148" cy="1172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10" tIns="45703" rIns="91410" bIns="45703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77</Words>
  <Application>Microsoft Office PowerPoint</Application>
  <PresentationFormat>Паказ на экране (16:9)</PresentationFormat>
  <Paragraphs>46</Paragraphs>
  <Slides>14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5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Comic Sans MS</vt:lpstr>
      <vt:lpstr>Times New Roman</vt:lpstr>
      <vt:lpstr>Тема Office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43</cp:revision>
  <dcterms:created xsi:type="dcterms:W3CDTF">2025-08-01T09:15:28Z</dcterms:created>
  <dcterms:modified xsi:type="dcterms:W3CDTF">2026-03-02T08:57:34Z</dcterms:modified>
</cp:coreProperties>
</file>