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9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2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9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9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9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4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6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4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6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8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7234-B2B6-4F5F-A734-165064DEA142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4AB8-9477-4833-8B86-0FD64EB1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1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907430">
            <a:off x="2719353" y="1455208"/>
            <a:ext cx="6838450" cy="36028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ПРАВИЛА ДРУЖБЫ: </a:t>
            </a:r>
            <a:b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1. НЕ ПРЕДАВАЙ…</a:t>
            </a:r>
            <a:b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2. ПРОЯВИ ЗАБОТУ О… </a:t>
            </a:r>
            <a:b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3. БУДЬ ВЕЖЛИВЫМ С…</a:t>
            </a:r>
            <a:b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4. НЕ ОСТАВЛЯЙ В БЕДЕ…</a:t>
            </a:r>
          </a:p>
        </p:txBody>
      </p:sp>
    </p:spTree>
    <p:extLst>
      <p:ext uri="{BB962C8B-B14F-4D97-AF65-F5344CB8AC3E}">
        <p14:creationId xmlns:p14="http://schemas.microsoft.com/office/powerpoint/2010/main" val="264029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413" y="422275"/>
            <a:ext cx="9381173" cy="61614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КРИТЕРИИ:</a:t>
            </a:r>
            <a:b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b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Отрывок пересказан близко к тексту, </a:t>
            </a:r>
            <a:b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 произведения соответствует алгоритму.</a:t>
            </a:r>
            <a:b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Выступление эмоциональное </a:t>
            </a:r>
            <a:b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выразительное.</a:t>
            </a:r>
            <a:b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Иллюстрация обложки соответствует содержанию.</a:t>
            </a:r>
            <a:b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Правило дружбы сформулировано правильно.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5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30" y="0"/>
            <a:ext cx="8336280" cy="69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01" y="209550"/>
            <a:ext cx="9863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" y="182245"/>
            <a:ext cx="7197090" cy="104076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ТЕМА «КНИГИ О ДРУЖБЕ»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1305877"/>
            <a:ext cx="3665220" cy="5422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00" y="1305876"/>
            <a:ext cx="3851910" cy="5443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70" y="1305876"/>
            <a:ext cx="3593560" cy="54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4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" y="182245"/>
            <a:ext cx="3528060" cy="104076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КЛЮЧ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509"/>
            <a:ext cx="3326131" cy="3326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7521" y="1794509"/>
            <a:ext cx="3285174" cy="3285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60" y="1753552"/>
            <a:ext cx="3326131" cy="3326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66824" y="1774030"/>
            <a:ext cx="3285174" cy="32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3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81</Words>
  <Application>Microsoft Office PowerPoint</Application>
  <PresentationFormat>Шырокаэкранны</PresentationFormat>
  <Paragraphs>4</Paragraphs>
  <Slides>6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4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Тема Office</vt:lpstr>
      <vt:lpstr>ПРАВИЛА ДРУЖБЫ:  1. НЕ ПРЕДАВАЙ… 2. ПРОЯВИ ЗАБОТУ О…  3. БУДЬ ВЕЖЛИВЫМ С… 4. НЕ ОСТАВЛЯЙ В БЕДЕ…</vt:lpstr>
      <vt:lpstr>КРИТЕРИИ:  1. Отрывок пересказан близко к тексту,  реклама произведения соответствует алгоритму. 2. Выступление эмоциональное  и выразительное. 3. Иллюстрация обложки соответствует содержанию. 4. Правило дружбы сформулировано правильно.</vt:lpstr>
      <vt:lpstr>Прэзентацыя PowerPoint</vt:lpstr>
      <vt:lpstr>Прэзентацыя PowerPoint</vt:lpstr>
      <vt:lpstr>ТЕМА «КНИГИ О ДРУЖБЕ»</vt:lpstr>
      <vt:lpstr>КЛЮЧ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ДРУЖБЫ:  1. НЕ ПРЕДАВАЙ… 2. ПРОЯВИ ЗАБОТУ О …  3. БУДЬ ВЕЖЛИВЫМ С… 4. НЕ ОСТАВЛЯЙ В БЕДЕ…</dc:title>
  <dc:creator>Пользователь Windows</dc:creator>
  <cp:lastModifiedBy>Галина</cp:lastModifiedBy>
  <cp:revision>6</cp:revision>
  <dcterms:created xsi:type="dcterms:W3CDTF">2024-03-14T11:06:47Z</dcterms:created>
  <dcterms:modified xsi:type="dcterms:W3CDTF">2026-01-31T13:57:09Z</dcterms:modified>
</cp:coreProperties>
</file>