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48" r:id="rId10"/>
    <p:sldId id="454" r:id="rId11"/>
    <p:sldId id="480" r:id="rId12"/>
    <p:sldId id="490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91" r:id="rId27"/>
    <p:sldId id="457" r:id="rId28"/>
    <p:sldId id="497" r:id="rId29"/>
    <p:sldId id="498" r:id="rId30"/>
    <p:sldId id="485" r:id="rId31"/>
    <p:sldId id="486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270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Найдите периметр и площадь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15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2 дм. Найдите его периметр.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15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2 дм. Найдите его площадь.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	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9EC2C2-48E1-41B5-BEF3-EA542E5DC4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4127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15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2 дм. Найдите его периметр.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15 м 2 дм       15 м 2 дм = 152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∙ 4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4 = 608 (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60 м 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Ответ: 60 м 8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периметр квадрата.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145741"/>
            <a:ext cx="10441727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295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Сторона квадрата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15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2 дм. Найдите его площадь.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Задача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15 м 2 дм        15 м 2 дм = 152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152 ∙ 152 = 23 104 (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2 а 31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д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    прямоугольника.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Ответ: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а 31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д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квадрата.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145741"/>
            <a:ext cx="10441727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7179686C-4942-475B-B8D9-F0257C270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 – это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48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338046" y="3284675"/>
            <a:ext cx="28059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2734235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461248"/>
            <a:ext cx="2096462" cy="1694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5540189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730188" y="1658471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06AF3-89B3-40EC-9785-7D3DB0257520}"/>
              </a:ext>
            </a:extLst>
          </p:cNvPr>
          <p:cNvSpPr txBox="1"/>
          <p:nvPr/>
        </p:nvSpPr>
        <p:spPr>
          <a:xfrm>
            <a:off x="4034118" y="1658470"/>
            <a:ext cx="6158753" cy="1740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96CACDF-9632-47D1-BFA8-8F89D3622F8C}"/>
              </a:ext>
            </a:extLst>
          </p:cNvPr>
          <p:cNvSpPr/>
          <p:nvPr/>
        </p:nvSpPr>
        <p:spPr>
          <a:xfrm>
            <a:off x="3580738" y="5188236"/>
            <a:ext cx="6352156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660851" y="327067"/>
            <a:ext cx="10035700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B5E478-B7CA-4939-A6E6-375EC9FCA6AB}"/>
              </a:ext>
            </a:extLst>
          </p:cNvPr>
          <p:cNvSpPr/>
          <p:nvPr/>
        </p:nvSpPr>
        <p:spPr>
          <a:xfrm>
            <a:off x="3119719" y="5683624"/>
            <a:ext cx="7055222" cy="11743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377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98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1622612" y="402672"/>
            <a:ext cx="88660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себя.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9812" y="1631576"/>
            <a:ext cx="3729317" cy="19160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31575"/>
            <a:ext cx="2761129" cy="186967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0C65A-D41B-4016-8202-D0B83FA9865B}"/>
              </a:ext>
            </a:extLst>
          </p:cNvPr>
          <p:cNvSpPr/>
          <p:nvPr/>
        </p:nvSpPr>
        <p:spPr>
          <a:xfrm>
            <a:off x="3935506" y="5598858"/>
            <a:ext cx="5602942" cy="1101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38671395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567082" y="1641148"/>
            <a:ext cx="1864660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3" y="3496235"/>
            <a:ext cx="9957892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5593977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339787" y="5755341"/>
            <a:ext cx="6938683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129201" y="3612775"/>
            <a:ext cx="6418211" cy="235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а + а + а 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∙  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а ∙ 4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92D2CE-08A9-482D-92D7-6F5097C4EA66}"/>
              </a:ext>
            </a:extLst>
          </p:cNvPr>
          <p:cNvSpPr/>
          <p:nvPr/>
        </p:nvSpPr>
        <p:spPr>
          <a:xfrm>
            <a:off x="5031816" y="1581636"/>
            <a:ext cx="2166843" cy="18473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79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191509" y="1488141"/>
            <a:ext cx="2320915" cy="18798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8437E-0B77-4C05-927F-009C86354A53}"/>
              </a:ext>
            </a:extLst>
          </p:cNvPr>
          <p:cNvSpPr txBox="1"/>
          <p:nvPr/>
        </p:nvSpPr>
        <p:spPr>
          <a:xfrm>
            <a:off x="4410635" y="3489985"/>
            <a:ext cx="4643718" cy="16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…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162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5306877-FA41-4138-A910-A4D7884AD60F}"/>
              </a:ext>
            </a:extLst>
          </p:cNvPr>
          <p:cNvSpPr/>
          <p:nvPr/>
        </p:nvSpPr>
        <p:spPr>
          <a:xfrm>
            <a:off x="3580738" y="5188236"/>
            <a:ext cx="6352156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квадрата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 и площади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квадрата!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519082" y="1259143"/>
            <a:ext cx="6499412" cy="14555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515036" y="3146176"/>
            <a:ext cx="91440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З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ная, что у квадрата все стороны равны, чтобы найти </a:t>
            </a: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его периметр, надо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сторону квадрата умножить на 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ожно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сложить все четыре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349A8C3-0766-47B9-968F-E90B794D7C28}"/>
              </a:ext>
            </a:extLst>
          </p:cNvPr>
          <p:cNvSpPr/>
          <p:nvPr/>
        </p:nvSpPr>
        <p:spPr>
          <a:xfrm>
            <a:off x="2519082" y="5188236"/>
            <a:ext cx="644838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414779" y="1049004"/>
            <a:ext cx="11400703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4EBD65-BF37-4615-9546-E7F1CB4250D3}"/>
              </a:ext>
            </a:extLst>
          </p:cNvPr>
          <p:cNvSpPr/>
          <p:nvPr/>
        </p:nvSpPr>
        <p:spPr>
          <a:xfrm>
            <a:off x="3129201" y="5486400"/>
            <a:ext cx="6391317" cy="12134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20353"/>
            <a:ext cx="2226632" cy="305742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2129821" cy="19902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1703BB3-BE80-41CB-8AF0-777C98414C16}"/>
              </a:ext>
            </a:extLst>
          </p:cNvPr>
          <p:cNvSpPr/>
          <p:nvPr/>
        </p:nvSpPr>
        <p:spPr>
          <a:xfrm>
            <a:off x="3373535" y="5504328"/>
            <a:ext cx="6424889" cy="12290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себя.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613F0F2-4771-4C03-AD98-5496CE25A661}"/>
              </a:ext>
            </a:extLst>
          </p:cNvPr>
          <p:cNvSpPr/>
          <p:nvPr/>
        </p:nvSpPr>
        <p:spPr>
          <a:xfrm>
            <a:off x="2772995" y="5188236"/>
            <a:ext cx="639789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1371479-0334-40AD-B6FE-7B101B95231C}"/>
              </a:ext>
            </a:extLst>
          </p:cNvPr>
          <p:cNvSpPr/>
          <p:nvPr/>
        </p:nvSpPr>
        <p:spPr>
          <a:xfrm>
            <a:off x="3224531" y="5493888"/>
            <a:ext cx="6475281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 и площадь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832746" y="2695670"/>
            <a:ext cx="924261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Р = а + а + а + 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5344566" y="1158642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32E13E2-2549-4DED-9632-9DB31106BD94}"/>
              </a:ext>
            </a:extLst>
          </p:cNvPr>
          <p:cNvSpPr/>
          <p:nvPr/>
        </p:nvSpPr>
        <p:spPr>
          <a:xfrm>
            <a:off x="3129202" y="5188236"/>
            <a:ext cx="638235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50179120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31169</TotalTime>
  <Words>1688</Words>
  <Application>Microsoft Office PowerPoint</Application>
  <PresentationFormat>Шырокаэкранны</PresentationFormat>
  <Paragraphs>280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463</cp:revision>
  <dcterms:created xsi:type="dcterms:W3CDTF">2022-11-26T19:01:26Z</dcterms:created>
  <dcterms:modified xsi:type="dcterms:W3CDTF">2026-02-01T06:41:05Z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