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40"/>
  </p:handoutMasterIdLst>
  <p:sldIdLst>
    <p:sldId id="434" r:id="rId5"/>
    <p:sldId id="439" r:id="rId6"/>
    <p:sldId id="429" r:id="rId7"/>
    <p:sldId id="481" r:id="rId8"/>
    <p:sldId id="448" r:id="rId9"/>
    <p:sldId id="454" r:id="rId10"/>
    <p:sldId id="480" r:id="rId11"/>
    <p:sldId id="502" r:id="rId12"/>
    <p:sldId id="479" r:id="rId13"/>
    <p:sldId id="422" r:id="rId14"/>
    <p:sldId id="440" r:id="rId15"/>
    <p:sldId id="441" r:id="rId16"/>
    <p:sldId id="493" r:id="rId17"/>
    <p:sldId id="469" r:id="rId18"/>
    <p:sldId id="494" r:id="rId19"/>
    <p:sldId id="495" r:id="rId20"/>
    <p:sldId id="329" r:id="rId21"/>
    <p:sldId id="435" r:id="rId22"/>
    <p:sldId id="442" r:id="rId23"/>
    <p:sldId id="443" r:id="rId24"/>
    <p:sldId id="444" r:id="rId25"/>
    <p:sldId id="498" r:id="rId26"/>
    <p:sldId id="499" r:id="rId27"/>
    <p:sldId id="482" r:id="rId28"/>
    <p:sldId id="483" r:id="rId29"/>
    <p:sldId id="496" r:id="rId30"/>
    <p:sldId id="497" r:id="rId31"/>
    <p:sldId id="500" r:id="rId32"/>
    <p:sldId id="501" r:id="rId33"/>
    <p:sldId id="503" r:id="rId34"/>
    <p:sldId id="504" r:id="rId35"/>
    <p:sldId id="487" r:id="rId36"/>
    <p:sldId id="488" r:id="rId37"/>
    <p:sldId id="489" r:id="rId38"/>
    <p:sldId id="262" r:id="rId3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56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41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01.02.2026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Решение задач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 нахождение длины стороны квадрата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8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41294" y="301127"/>
            <a:ext cx="10587318" cy="5851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Первый способ выполнения задания.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Найдите длину стороны квадрата.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квадрата равна 4900 м². Найдите длину стороны квадрата.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Периметр квадрата равен 4900 м. Найдите длину стороны квадрата.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251380" y="5468471"/>
            <a:ext cx="3368207" cy="10671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запиши в тетради. </a:t>
            </a:r>
          </a:p>
        </p:txBody>
      </p:sp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627529" y="301128"/>
            <a:ext cx="10981766" cy="5294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квадрата равна 4900 м². Найдите длину стороны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Задача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– 4900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м²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а ∙ 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?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должны узнать,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два одинаковых числа при умножении дают 4 900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4900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70 ∙ 70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70 м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70 м длина стороны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1783976" y="5742291"/>
            <a:ext cx="7539318" cy="9911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264437984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41295" y="301128"/>
            <a:ext cx="10668000" cy="4197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             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Периметр квадрата равна 4 км 900 м. Найдите длину стороны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Задача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 – 4 км 900 м    4 км 900 м = 4900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– ?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 Р : 4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4900 : 4 = 1225 (м)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1 км 225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Ответ: 1 км 225 м длина стороны квадрата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885CD89-44E5-40B4-874F-B76F1BB340C4}"/>
              </a:ext>
            </a:extLst>
          </p:cNvPr>
          <p:cNvSpPr/>
          <p:nvPr/>
        </p:nvSpPr>
        <p:spPr>
          <a:xfrm>
            <a:off x="1783976" y="5742291"/>
            <a:ext cx="7539318" cy="9911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404497495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41294" y="301127"/>
            <a:ext cx="10587318" cy="5851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задания.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Найдите длину стороны квадрата.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квадрата равна 4900 м². Найдите длину стороны квадрата.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Периметр квадрата равен 4900 м. Найдите длину стороны квадрата.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251380" y="5468471"/>
            <a:ext cx="3368207" cy="10671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запиши в тетради. </a:t>
            </a:r>
          </a:p>
        </p:txBody>
      </p:sp>
    </p:spTree>
    <p:extLst>
      <p:ext uri="{BB962C8B-B14F-4D97-AF65-F5344CB8AC3E}">
        <p14:creationId xmlns:p14="http://schemas.microsoft.com/office/powerpoint/2010/main" val="4078180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41295" y="301128"/>
            <a:ext cx="10668000" cy="6286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решения и объяснения задачи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Площадь квадрата равна 400 м². Найдите длину стороны квадрата.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Стороны квадрата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равны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площадь квадрата равна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длины стороны квадрата на саму себя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двух одинаковых чисел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Задача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–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00 м²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а ∙ а.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? 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длину стороны квадрата, надо узнать, какие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при умножении дают 400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400 =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 ∙ 20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20 м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20 м длина стороны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07006" y="5872890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30482B4-1E26-4F54-BAE9-DA8C456E6BDC}"/>
              </a:ext>
            </a:extLst>
          </p:cNvPr>
          <p:cNvSpPr/>
          <p:nvPr/>
        </p:nvSpPr>
        <p:spPr>
          <a:xfrm>
            <a:off x="3693459" y="5962101"/>
            <a:ext cx="5638800" cy="815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Задание: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прочитайте и расскажите друг другу.</a:t>
            </a:r>
          </a:p>
        </p:txBody>
      </p:sp>
    </p:spTree>
    <p:extLst>
      <p:ext uri="{BB962C8B-B14F-4D97-AF65-F5344CB8AC3E}">
        <p14:creationId xmlns:p14="http://schemas.microsoft.com/office/powerpoint/2010/main" val="26281179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627529" y="301128"/>
            <a:ext cx="10981766" cy="5294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квадрата равна 4900 м². Найдите длину стороны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Задача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– 4900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м²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а ∙ 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?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должны узнать,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два одинаковых числа при умножении дают 4 900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4900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70 ∙ 70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70 м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70 м длина стороны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5920" y="5742291"/>
            <a:ext cx="10441727" cy="9911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252825685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41295" y="301128"/>
            <a:ext cx="10668000" cy="4197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             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Периметр квадрата равна 4 км 900 м. Найдите длину стороны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Задача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 – 4 км 900 м    4 км 900 м = 4900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– ?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 Р : 4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4900 : 4 = 1225 (м)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1 км 225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Ответ: 1 км 225 м длина стороны квадрата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5920" y="5598857"/>
            <a:ext cx="10441727" cy="11789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50500442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908B660C-84E5-46BF-9701-338C367717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395" y="1434053"/>
            <a:ext cx="7281196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439272"/>
            <a:ext cx="9198926" cy="4323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Квадрат – это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угольник, у которого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длины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всех  стороны равны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 – это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сумма длин сторон многоугольника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обозначается заглавной латинской буквой 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593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68071" y="439272"/>
            <a:ext cx="8929984" cy="4484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угольник, 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18405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829969" y="5623656"/>
            <a:ext cx="4715435" cy="9117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B8217A7-5F2D-498E-B895-A2A367A36D02}"/>
              </a:ext>
            </a:extLst>
          </p:cNvPr>
          <p:cNvSpPr txBox="1"/>
          <p:nvPr/>
        </p:nvSpPr>
        <p:spPr>
          <a:xfrm>
            <a:off x="3129200" y="1049004"/>
            <a:ext cx="7359505" cy="4167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прямоугольник,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длины всех сторон равны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сумма длин сторон многоугольника.</a:t>
            </a:r>
            <a:endParaRPr lang="ru-RU" sz="32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863FF5B0-3E7F-44C1-81FE-6F769BF246F4}"/>
              </a:ext>
            </a:extLst>
          </p:cNvPr>
          <p:cNvSpPr/>
          <p:nvPr/>
        </p:nvSpPr>
        <p:spPr>
          <a:xfrm>
            <a:off x="1278652" y="1174377"/>
            <a:ext cx="1494343" cy="1437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24891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7D1F57E-6F40-4C3A-AB76-64846D77AC2A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B95E92A-8936-4DA2-8661-9BAF0B8AD150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2519081" y="1658471"/>
            <a:ext cx="7198659" cy="149638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BA4C7F55-E6F4-4EE3-8884-0E7968B75ECD}"/>
              </a:ext>
            </a:extLst>
          </p:cNvPr>
          <p:cNvSpPr txBox="1"/>
          <p:nvPr/>
        </p:nvSpPr>
        <p:spPr>
          <a:xfrm>
            <a:off x="6338046" y="3284675"/>
            <a:ext cx="280595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4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31777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4885352" y="1701190"/>
            <a:ext cx="3129095" cy="2226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2772995" y="2167354"/>
            <a:ext cx="1634905" cy="142538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14568872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541059"/>
            <a:ext cx="2257209" cy="32645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1000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935505" y="4904039"/>
            <a:ext cx="6239435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3674898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908612"/>
            <a:ext cx="2051020" cy="28969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634377" y="327067"/>
            <a:ext cx="10158491" cy="55170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километре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метре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дециметров или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 или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i="1" baseline="30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2913530" y="5629835"/>
            <a:ext cx="6974542" cy="10847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0148352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833719"/>
            <a:ext cx="9088552" cy="5377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</a:t>
            </a:r>
            <a:r>
              <a:rPr lang="ru-RU" sz="1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часть плоскости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которая ограничена геометрической фигурой.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фигуры обозначается заглавной латинской буквой 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576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949388" y="806824"/>
            <a:ext cx="8104095" cy="3987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фигуры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118194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10025560" cy="993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48529" y="3552211"/>
            <a:ext cx="11446247" cy="1741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надо узнать, какие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при умножении дают 4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∙ 2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м 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52918" y="1354890"/>
            <a:ext cx="3576917" cy="189143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11789" y="1386802"/>
            <a:ext cx="2501152" cy="189143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4605E7D-E3F0-437F-A218-74E79AAFD35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4168588"/>
            <a:ext cx="1883206" cy="260919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64E36EF-9252-41D6-BFB6-3CF1F44FB9A0}"/>
              </a:ext>
            </a:extLst>
          </p:cNvPr>
          <p:cNvSpPr/>
          <p:nvPr/>
        </p:nvSpPr>
        <p:spPr>
          <a:xfrm>
            <a:off x="3496235" y="5598857"/>
            <a:ext cx="5567083" cy="10852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25270257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10025560" cy="993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3460376" y="1810871"/>
            <a:ext cx="7135905" cy="2370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надо узнать, какие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</a:t>
            </a:r>
            <a:r>
              <a:rPr lang="ru-RU" sz="3200" b="1" i="1" dirty="0">
                <a:latin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…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4605E7D-E3F0-437F-A218-74E79AAFD3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4168588"/>
            <a:ext cx="1883206" cy="260919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FA64E96E-4466-4009-9C68-F3CAC796C8DF}"/>
              </a:ext>
            </a:extLst>
          </p:cNvPr>
          <p:cNvSpPr/>
          <p:nvPr/>
        </p:nvSpPr>
        <p:spPr>
          <a:xfrm>
            <a:off x="1595719" y="1701190"/>
            <a:ext cx="1533482" cy="142538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57F90F40-606D-4E18-B6A6-7E4517C3D5BC}"/>
              </a:ext>
            </a:extLst>
          </p:cNvPr>
          <p:cNvSpPr/>
          <p:nvPr/>
        </p:nvSpPr>
        <p:spPr>
          <a:xfrm>
            <a:off x="3119719" y="5125619"/>
            <a:ext cx="7055222" cy="12038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59441780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541059"/>
            <a:ext cx="2257209" cy="32645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935505" y="5636652"/>
            <a:ext cx="6239435" cy="11689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4652251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27" y="254802"/>
            <a:ext cx="10705643" cy="5846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2223247" y="5755341"/>
            <a:ext cx="7055224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86083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68188" y="301127"/>
            <a:ext cx="10201836" cy="217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       Повтори, как найти периметр и длину стороны квадрата!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519082" y="5835767"/>
            <a:ext cx="7189694" cy="897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прочитай,  расскажи соседу по парте.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A9E33B1-BE87-47B9-B466-E07D85EAE7D1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2519082" y="1259143"/>
            <a:ext cx="6499412" cy="145558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4365811" y="3146176"/>
            <a:ext cx="3487271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а + а + а + 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4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A19485A-4B90-4AC6-9657-7CC109CB9A3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56" y="3720353"/>
            <a:ext cx="2217698" cy="3137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119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2291340" y="2422504"/>
            <a:ext cx="2953013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 = а ∙ 4                            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а = Р : 4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BA14F26-89D4-490C-8BAC-09407BBDDDA5}"/>
              </a:ext>
            </a:extLst>
          </p:cNvPr>
          <p:cNvSpPr/>
          <p:nvPr/>
        </p:nvSpPr>
        <p:spPr>
          <a:xfrm>
            <a:off x="2877671" y="1111625"/>
            <a:ext cx="1057835" cy="9630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9FEEE0-0008-4366-AC50-060012DBE44D}"/>
              </a:ext>
            </a:extLst>
          </p:cNvPr>
          <p:cNvSpPr txBox="1"/>
          <p:nvPr/>
        </p:nvSpPr>
        <p:spPr>
          <a:xfrm>
            <a:off x="5728448" y="2422504"/>
            <a:ext cx="4778187" cy="4308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 = a 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∙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а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узнать,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при умножении дают 4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∙ 2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м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0AA2B399-F075-42F4-868B-FBD1405FD1C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32937" y="887506"/>
            <a:ext cx="2281392" cy="1647118"/>
          </a:xfrm>
          <a:prstGeom prst="rect">
            <a:avLst/>
          </a:prstGeom>
        </p:spPr>
      </p:pic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F125D587-5135-451B-8470-7F4A268E19B3}"/>
              </a:ext>
            </a:extLst>
          </p:cNvPr>
          <p:cNvSpPr/>
          <p:nvPr/>
        </p:nvSpPr>
        <p:spPr>
          <a:xfrm>
            <a:off x="3129201" y="5844120"/>
            <a:ext cx="5557599" cy="961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7894498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119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   </a:t>
            </a:r>
            <a:r>
              <a:rPr lang="ru-RU" sz="2800" b="1" dirty="0">
                <a:solidFill>
                  <a:srgbClr val="FF0000"/>
                </a:solidFill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2291340" y="2422504"/>
            <a:ext cx="2953013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…                            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BA14F26-89D4-490C-8BAC-09407BBDDDA5}"/>
              </a:ext>
            </a:extLst>
          </p:cNvPr>
          <p:cNvSpPr/>
          <p:nvPr/>
        </p:nvSpPr>
        <p:spPr>
          <a:xfrm>
            <a:off x="2877671" y="1111625"/>
            <a:ext cx="1057835" cy="9630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9FEEE0-0008-4366-AC50-060012DBE44D}"/>
              </a:ext>
            </a:extLst>
          </p:cNvPr>
          <p:cNvSpPr txBox="1"/>
          <p:nvPr/>
        </p:nvSpPr>
        <p:spPr>
          <a:xfrm>
            <a:off x="5728448" y="2422504"/>
            <a:ext cx="4778187" cy="3939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 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узнать,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</a:t>
            </a:r>
            <a:r>
              <a:rPr lang="ru-RU" sz="3200" b="1" i="1" dirty="0">
                <a:latin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0AA2B399-F075-42F4-868B-FBD1405FD1C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32937" y="887506"/>
            <a:ext cx="2281392" cy="1647118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FA8650AC-D069-4DBF-8AB5-81BFD42E8981}"/>
              </a:ext>
            </a:extLst>
          </p:cNvPr>
          <p:cNvSpPr/>
          <p:nvPr/>
        </p:nvSpPr>
        <p:spPr>
          <a:xfrm>
            <a:off x="2877671" y="5779774"/>
            <a:ext cx="7082116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60653632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Запомни!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F3DED3E6-3EA6-4924-A02A-0CCA6B278FF4}"/>
              </a:ext>
            </a:extLst>
          </p:cNvPr>
          <p:cNvSpPr/>
          <p:nvPr/>
        </p:nvSpPr>
        <p:spPr>
          <a:xfrm>
            <a:off x="3477334" y="5710518"/>
            <a:ext cx="5567083" cy="1143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67537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Продолжи!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C6F220B-CFD5-48BE-B7CF-C2E98082BE0E}"/>
              </a:ext>
            </a:extLst>
          </p:cNvPr>
          <p:cNvSpPr/>
          <p:nvPr/>
        </p:nvSpPr>
        <p:spPr>
          <a:xfrm>
            <a:off x="3119719" y="5523718"/>
            <a:ext cx="7055222" cy="1209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2946776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987213" y="3066001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126430"/>
            <a:ext cx="8951241" cy="157371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длины стороны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единицы длины и площади и соотношения между ними?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26731" y="2846166"/>
            <a:ext cx="8932889" cy="166493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решении задач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нахождение длины стороны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</a:p>
          <a:p>
            <a:pPr lvl="0" algn="ctr"/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при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значений длины из одних единиц измерения в другие?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32" y="4933585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227293" y="4796118"/>
            <a:ext cx="7521389" cy="106743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решении задач?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1754898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длины!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774705" y="5657535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725864" y="980858"/>
            <a:ext cx="11372422" cy="497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километре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тысяча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метров.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метре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дециметров или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 или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i="1" baseline="30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76344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950259" y="399925"/>
            <a:ext cx="107273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Повтори!</a:t>
            </a:r>
          </a:p>
          <a:p>
            <a:pPr algn="ctr" eaLnBrk="0" fontAlgn="base" hangingPunct="0"/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989294"/>
            <a:ext cx="1996189" cy="2788484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727201" y="1606552"/>
            <a:ext cx="1876524" cy="17804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AFC964-BA84-4F75-9B92-4C96AACE621E}"/>
              </a:ext>
            </a:extLst>
          </p:cNvPr>
          <p:cNvSpPr txBox="1"/>
          <p:nvPr/>
        </p:nvSpPr>
        <p:spPr>
          <a:xfrm>
            <a:off x="3021106" y="1638360"/>
            <a:ext cx="8443694" cy="2906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часть плоскости, которая ограничена геометрической фигурой.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фигуры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C9A0695E-F86C-4DA4-B9B4-3CD6E32CBA64}"/>
              </a:ext>
            </a:extLst>
          </p:cNvPr>
          <p:cNvSpPr/>
          <p:nvPr/>
        </p:nvSpPr>
        <p:spPr>
          <a:xfrm>
            <a:off x="3129202" y="5566266"/>
            <a:ext cx="6655166" cy="10189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прочитайте,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70306321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100255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и длину стороны квадрата!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48529" y="3552211"/>
            <a:ext cx="11446247" cy="1741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надо узнать, какие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при умножении дают 4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∙ 2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см 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52918" y="1354890"/>
            <a:ext cx="3576917" cy="189143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11789" y="1386802"/>
            <a:ext cx="2501152" cy="189143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4605E7D-E3F0-437F-A218-74E79AAFD35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4168588"/>
            <a:ext cx="1883206" cy="260919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2854206A-E480-48CE-9714-E9BFD4452B9C}"/>
              </a:ext>
            </a:extLst>
          </p:cNvPr>
          <p:cNvSpPr/>
          <p:nvPr/>
        </p:nvSpPr>
        <p:spPr>
          <a:xfrm>
            <a:off x="3129202" y="5566266"/>
            <a:ext cx="6655166" cy="10189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прочитайте,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9495647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143434" y="1049004"/>
            <a:ext cx="11672047" cy="4744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6F71C5F-8FDE-4B0D-9389-397FE08A07D2}"/>
              </a:ext>
            </a:extLst>
          </p:cNvPr>
          <p:cNvSpPr/>
          <p:nvPr/>
        </p:nvSpPr>
        <p:spPr>
          <a:xfrm>
            <a:off x="3129202" y="5566266"/>
            <a:ext cx="6655166" cy="10189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прочитайте,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03149965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647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Сравни, как найти периметр, площадь и длину стороны квадрата.</a:t>
            </a:r>
          </a:p>
          <a:p>
            <a:pPr lvl="0" algn="just">
              <a:lnSpc>
                <a:spcPct val="107000"/>
              </a:lnSpc>
            </a:pPr>
            <a:r>
              <a:rPr lang="ru-RU" sz="3600" b="1" dirty="0">
                <a:solidFill>
                  <a:srgbClr val="FF0000"/>
                </a:solidFill>
              </a:rPr>
              <a:t>                                              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2291340" y="2422504"/>
            <a:ext cx="2953013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 = а ∙ 4                            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а = Р : 4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BA14F26-89D4-490C-8BAC-09407BBDDDA5}"/>
              </a:ext>
            </a:extLst>
          </p:cNvPr>
          <p:cNvSpPr/>
          <p:nvPr/>
        </p:nvSpPr>
        <p:spPr>
          <a:xfrm>
            <a:off x="2877671" y="1111625"/>
            <a:ext cx="1057835" cy="9630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9FEEE0-0008-4366-AC50-060012DBE44D}"/>
              </a:ext>
            </a:extLst>
          </p:cNvPr>
          <p:cNvSpPr txBox="1"/>
          <p:nvPr/>
        </p:nvSpPr>
        <p:spPr>
          <a:xfrm>
            <a:off x="5728448" y="2422504"/>
            <a:ext cx="4778187" cy="4308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 = a 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∙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а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узнать,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при умножении дают 4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∙ 2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м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68AF307E-D52D-40A3-8F2C-F00FE8AF4A78}"/>
              </a:ext>
            </a:extLst>
          </p:cNvPr>
          <p:cNvSpPr/>
          <p:nvPr/>
        </p:nvSpPr>
        <p:spPr>
          <a:xfrm>
            <a:off x="3129202" y="5566266"/>
            <a:ext cx="6655166" cy="10189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прочитайте, расскажите друг другу. 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0AA2B399-F075-42F4-868B-FBD1405FD1C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32937" y="887506"/>
            <a:ext cx="2281392" cy="1647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175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длины и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039035" y="5657535"/>
            <a:ext cx="6535270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прочитайте, сравните, сопоставьте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 расскажите друг другу.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7D6AB9-6281-461C-84BD-6A436BA6EB32}"/>
              </a:ext>
            </a:extLst>
          </p:cNvPr>
          <p:cNvSpPr txBox="1"/>
          <p:nvPr/>
        </p:nvSpPr>
        <p:spPr>
          <a:xfrm>
            <a:off x="1748119" y="1572158"/>
            <a:ext cx="9466728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0768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31437</TotalTime>
  <Words>2026</Words>
  <Application>Microsoft Office PowerPoint</Application>
  <PresentationFormat>Шырокаэкранны</PresentationFormat>
  <Paragraphs>337</Paragraphs>
  <Slides>35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35</vt:i4>
      </vt:variant>
    </vt:vector>
  </HeadingPairs>
  <TitlesOfParts>
    <vt:vector size="42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Решение задач  на нахождение длины стороны квадрата 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474</cp:revision>
  <dcterms:created xsi:type="dcterms:W3CDTF">2022-11-26T19:01:26Z</dcterms:created>
  <dcterms:modified xsi:type="dcterms:W3CDTF">2026-02-01T06:33:15Z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