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7"/>
  </p:handoutMasterIdLst>
  <p:sldIdLst>
    <p:sldId id="434" r:id="rId5"/>
    <p:sldId id="431" r:id="rId6"/>
    <p:sldId id="439" r:id="rId7"/>
    <p:sldId id="429" r:id="rId8"/>
    <p:sldId id="481" r:id="rId9"/>
    <p:sldId id="448" r:id="rId10"/>
    <p:sldId id="453" r:id="rId11"/>
    <p:sldId id="484" r:id="rId12"/>
    <p:sldId id="480" r:id="rId13"/>
    <p:sldId id="479" r:id="rId14"/>
    <p:sldId id="422" r:id="rId15"/>
    <p:sldId id="440" r:id="rId16"/>
    <p:sldId id="441" r:id="rId17"/>
    <p:sldId id="329" r:id="rId18"/>
    <p:sldId id="435" r:id="rId19"/>
    <p:sldId id="442" r:id="rId20"/>
    <p:sldId id="443" r:id="rId21"/>
    <p:sldId id="444" r:id="rId22"/>
    <p:sldId id="446" r:id="rId23"/>
    <p:sldId id="447" r:id="rId24"/>
    <p:sldId id="482" r:id="rId25"/>
    <p:sldId id="483" r:id="rId26"/>
    <p:sldId id="456" r:id="rId27"/>
    <p:sldId id="457" r:id="rId28"/>
    <p:sldId id="497" r:id="rId29"/>
    <p:sldId id="498" r:id="rId30"/>
    <p:sldId id="485" r:id="rId31"/>
    <p:sldId id="486" r:id="rId32"/>
    <p:sldId id="487" r:id="rId33"/>
    <p:sldId id="488" r:id="rId34"/>
    <p:sldId id="489" r:id="rId35"/>
    <p:sldId id="262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22" autoAdjust="0"/>
    <p:restoredTop sz="94660"/>
  </p:normalViewPr>
  <p:slideViewPr>
    <p:cSldViewPr snapToGrid="0">
      <p:cViewPr varScale="1">
        <p:scale>
          <a:sx n="81" d="100"/>
          <a:sy n="81" d="100"/>
        </p:scale>
        <p:origin x="91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периметра и площади прямоугольника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3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4" y="885674"/>
            <a:ext cx="10736352" cy="4365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Найдите периметр и площадь прямоугольника.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Ширина прямоугольника равна 5 </a:t>
            </a:r>
            <a:r>
              <a:rPr lang="ru-RU" sz="28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на 3 </a:t>
            </a:r>
            <a:r>
              <a:rPr lang="ru-RU" sz="28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см меньше его длины. Найдите периметр и площадь прямоугольника</a:t>
            </a:r>
            <a:r>
              <a:rPr lang="ru-RU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Вариант 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 прямоугольника равна 5 </a:t>
            </a:r>
            <a:r>
              <a:rPr lang="ru-RU" sz="28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на 3 </a:t>
            </a:r>
            <a:r>
              <a:rPr lang="ru-RU" sz="28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 больше его ширины. Найдите периметр и площадь прямоугольника. 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468471"/>
            <a:ext cx="3368207" cy="1067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27529" y="301128"/>
            <a:ext cx="10981766" cy="5990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Вариант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Ширина прямоугольника равна 5 </a:t>
            </a:r>
            <a:r>
              <a:rPr lang="ru-RU" sz="24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на 3 </a:t>
            </a:r>
            <a:r>
              <a:rPr lang="ru-RU" sz="24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 меньше его длины. Найдите периметр и площадь прямоугольника. 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Задача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на 3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 меньше.     5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см    3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 = 36 см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en-GB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(а + в) ∙ 2       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50 + 36 = 86 (см) – длина прямоугольника;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2)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+ 86)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2 = 136 ∙ 2 = 272 (см) = 2 м 7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см – периметр прямоугольника;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3) 50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86 = 4300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43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площадь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Ответ:2 м 7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 периметр,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43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07576" y="5675209"/>
            <a:ext cx="10363201" cy="11827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514353" y="301128"/>
            <a:ext cx="11094942" cy="5595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Вариант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 прямоугольника равна 5 </a:t>
            </a:r>
            <a:r>
              <a:rPr lang="ru-RU" sz="24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на 3 </a:t>
            </a:r>
            <a:r>
              <a:rPr lang="ru-RU" sz="2400" b="1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 больше его ширины. Найдите периметр и площадь прямоугольника. 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Задача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5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на 3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 см больше.        5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50 см        3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 см = 36 см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?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(а + в) ∙ 2    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1) 50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36 = 14 (см) – ширина прямоугольника;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2)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 + 14)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2 = 64 ∙ 2 = 128 (см) = 1 м 2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 см – периметр прямоугольника;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3) 50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14 = 700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7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площадь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1 м 2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 периметр,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45591" y="5658922"/>
            <a:ext cx="10441727" cy="11888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40449749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15603DAD-9BFA-4FAE-BAA7-40BFC2779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395" y="1434053"/>
            <a:ext cx="7281196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4323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5114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24531" y="1668759"/>
            <a:ext cx="5713280" cy="184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5907741" y="3664051"/>
            <a:ext cx="2788024" cy="965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</a:t>
            </a:r>
            <a:r>
              <a:rPr lang="en-GB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а + </a:t>
            </a:r>
            <a:r>
              <a:rPr lang="en-GB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∙ 2 + </a:t>
            </a:r>
            <a:r>
              <a:rPr lang="en-GB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2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4903694" y="2671900"/>
            <a:ext cx="2715893" cy="1465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507505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4904039"/>
            <a:ext cx="6239435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61285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663388" y="1658471"/>
            <a:ext cx="25611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3829969" y="1658470"/>
            <a:ext cx="6855960" cy="165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четырёхугольник,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908612"/>
            <a:ext cx="2051020" cy="28969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753386" y="327067"/>
            <a:ext cx="10064223" cy="5517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913529" y="5629835"/>
            <a:ext cx="7261411" cy="10847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50913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833719"/>
            <a:ext cx="9088552" cy="5245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57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949388" y="806824"/>
            <a:ext cx="8104095" cy="3855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11819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1557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сторон.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7870" y="1526315"/>
            <a:ext cx="3198578" cy="19026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3808" y="1641794"/>
            <a:ext cx="2924992" cy="223338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2" y="2999565"/>
            <a:ext cx="10076329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6" y="5636652"/>
            <a:ext cx="5602942" cy="11689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465225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129201" y="2868705"/>
            <a:ext cx="6436140" cy="2787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а + b + а + b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∙  b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а ∙ 2 + b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(а + b)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FF92D2CE-08A9-482D-92D7-6F5097C4EA66}"/>
              </a:ext>
            </a:extLst>
          </p:cNvPr>
          <p:cNvSpPr/>
          <p:nvPr/>
        </p:nvSpPr>
        <p:spPr>
          <a:xfrm>
            <a:off x="4707945" y="1636083"/>
            <a:ext cx="2911642" cy="112566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83795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031815" y="1595718"/>
            <a:ext cx="2911642" cy="112566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A8437E-0B77-4C05-927F-009C86354A53}"/>
              </a:ext>
            </a:extLst>
          </p:cNvPr>
          <p:cNvSpPr txBox="1"/>
          <p:nvPr/>
        </p:nvSpPr>
        <p:spPr>
          <a:xfrm>
            <a:off x="4410635" y="3297805"/>
            <a:ext cx="4661648" cy="1649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…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0162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4728450" y="1471611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71354721-6871-4450-8051-DF3EC2E7A1AF}"/>
              </a:ext>
            </a:extLst>
          </p:cNvPr>
          <p:cNvSpPr/>
          <p:nvPr/>
        </p:nvSpPr>
        <p:spPr>
          <a:xfrm>
            <a:off x="6444815" y="1471611"/>
            <a:ext cx="1060704" cy="914400"/>
          </a:xfrm>
          <a:prstGeom prst="triangle">
            <a:avLst>
              <a:gd name="adj" fmla="val 483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id="{7BEC3164-1B88-4FDF-A598-6560D08CB5ED}"/>
              </a:ext>
            </a:extLst>
          </p:cNvPr>
          <p:cNvSpPr/>
          <p:nvPr/>
        </p:nvSpPr>
        <p:spPr>
          <a:xfrm>
            <a:off x="8373035" y="1371600"/>
            <a:ext cx="1703294" cy="1014411"/>
          </a:xfrm>
          <a:prstGeom prst="pentag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8217A7-5F2D-498E-B895-A2A367A36D02}"/>
              </a:ext>
            </a:extLst>
          </p:cNvPr>
          <p:cNvSpPr txBox="1"/>
          <p:nvPr/>
        </p:nvSpPr>
        <p:spPr>
          <a:xfrm>
            <a:off x="3129201" y="2438114"/>
            <a:ext cx="6633364" cy="2908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многоугольника.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2F7DA660-3AF5-46A4-8F63-456B7D39E753}"/>
              </a:ext>
            </a:extLst>
          </p:cNvPr>
          <p:cNvSpPr/>
          <p:nvPr/>
        </p:nvSpPr>
        <p:spPr>
          <a:xfrm>
            <a:off x="3580738" y="5188236"/>
            <a:ext cx="6352156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6422489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периметра и площади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 и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периметра и площади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перевода значений длины и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301127"/>
            <a:ext cx="942190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Повтори, как найти периметр прямоугольника!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79930" y="944572"/>
            <a:ext cx="5316070" cy="184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860612" y="2963365"/>
            <a:ext cx="10945906" cy="2682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ожно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сложить все четыре стороны прямоугольника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b + а + b.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Можно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длину прямоугольника умножить на 2, затем ширину  умножить на 2, полученные результаты сложить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 = а ∙ 2 + b ∙ 2.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8F3496-7D22-4DF3-A8AD-CCCCCF4B322B}"/>
              </a:ext>
            </a:extLst>
          </p:cNvPr>
          <p:cNvSpPr txBox="1"/>
          <p:nvPr/>
        </p:nvSpPr>
        <p:spPr>
          <a:xfrm>
            <a:off x="6311152" y="944572"/>
            <a:ext cx="510091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ожно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сложить длину и ширину прямоугольника, </a:t>
            </a:r>
          </a:p>
          <a:p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затем полученный результат умножить на 2.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3513345-7316-40ED-8D40-41CA5493B0A3}"/>
              </a:ext>
            </a:extLst>
          </p:cNvPr>
          <p:cNvSpPr/>
          <p:nvPr/>
        </p:nvSpPr>
        <p:spPr>
          <a:xfrm>
            <a:off x="3580738" y="5598858"/>
            <a:ext cx="6352156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433633" y="1049004"/>
            <a:ext cx="11381849" cy="497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тысяча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A272E4C-6A6B-4DDA-A4F1-1486A1A19071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41757634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1111625"/>
            <a:ext cx="3944471" cy="1423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569992" y="848945"/>
            <a:ext cx="1789161" cy="17687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2565793" y="2812289"/>
            <a:ext cx="8164960" cy="2642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45F31E8-2FC0-48ED-BC19-DA7AD55A03CF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7030632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прямоугольника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06" y="1049003"/>
            <a:ext cx="3785065" cy="23508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9066" y="1049003"/>
            <a:ext cx="3500016" cy="2736467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C8CFB30-FF75-4813-96C4-54DFBD3C0AF7}"/>
              </a:ext>
            </a:extLst>
          </p:cNvPr>
          <p:cNvSpPr/>
          <p:nvPr/>
        </p:nvSpPr>
        <p:spPr>
          <a:xfrm>
            <a:off x="2838780" y="5598858"/>
            <a:ext cx="6514440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27514092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Сравни, как найти периметр и площадь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2329" y="1259142"/>
            <a:ext cx="5562068" cy="193229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860612" y="2963365"/>
            <a:ext cx="10945906" cy="165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b + а + b.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 = а ∙ 2 + b ∙ 2.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1107" y="1259141"/>
            <a:ext cx="4244252" cy="1932293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C407D484-5A32-4891-9ABD-B43982119833}"/>
              </a:ext>
            </a:extLst>
          </p:cNvPr>
          <p:cNvSpPr/>
          <p:nvPr/>
        </p:nvSpPr>
        <p:spPr>
          <a:xfrm>
            <a:off x="3003176" y="5598858"/>
            <a:ext cx="6415829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21326686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B5E53C8-D3BF-4EAA-A938-4A3166838B7A}"/>
              </a:ext>
            </a:extLst>
          </p:cNvPr>
          <p:cNvSpPr/>
          <p:nvPr/>
        </p:nvSpPr>
        <p:spPr>
          <a:xfrm>
            <a:off x="2772995" y="5598858"/>
            <a:ext cx="6451687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0314996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30836</TotalTime>
  <Words>1958</Words>
  <Application>Microsoft Office PowerPoint</Application>
  <PresentationFormat>Шырокаэкранны</PresentationFormat>
  <Paragraphs>291</Paragraphs>
  <Slides>32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32</vt:i4>
      </vt:variant>
    </vt:vector>
  </HeadingPairs>
  <TitlesOfParts>
    <vt:vector size="40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периметра и площади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454</cp:revision>
  <dcterms:created xsi:type="dcterms:W3CDTF">2022-11-26T19:01:26Z</dcterms:created>
  <dcterms:modified xsi:type="dcterms:W3CDTF">2026-02-01T07:54:24Z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