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99" r:id="rId10"/>
    <p:sldId id="453" r:id="rId11"/>
    <p:sldId id="490" r:id="rId12"/>
    <p:sldId id="484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56" r:id="rId27"/>
    <p:sldId id="457" r:id="rId28"/>
    <p:sldId id="497" r:id="rId29"/>
    <p:sldId id="498" r:id="rId30"/>
    <p:sldId id="485" r:id="rId31"/>
    <p:sldId id="486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365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Найдите периметр и площадь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участка прямоугольной формы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54 000 м², ширина его равна 60 м. Найдите периметр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участка прямоугольной формы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км 160 м, ширина его равна 80 м. Найдите площадь прямоугольника.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24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54 000 м², ширина его равна 60 м. Найдите периметр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= S : b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(а + в) ∙ 2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54 000 : 60 = 900 (м) – длина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2)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+ 60)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 = 960 ∙ 2 = 1920 (м) = 1 км 920 м – периметр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 км 920 м периметр прямоугольника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7576" y="5675209"/>
            <a:ext cx="10363201" cy="1182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346891"/>
            <a:ext cx="10741251" cy="586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Периметр участка прямоугольной формы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км 160 м, ширина его равна 80 м. Найдите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– 1 км 160 м       1 км 160 м = 1160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80 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: 2 -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1) 1160 : 2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80 = 500 (м) – длина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2) 500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80 = 40 000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4 га 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га площадь прямоугольника.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5591" y="5658922"/>
            <a:ext cx="10441727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D5B3CA22-6E26-456F-9DF0-60B5AEA83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60"/>
            <a:ext cx="5713280" cy="176024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9138F75-C9F6-42FB-A16F-97BC28BD238B}"/>
              </a:ext>
            </a:extLst>
          </p:cNvPr>
          <p:cNvSpPr txBox="1"/>
          <p:nvPr/>
        </p:nvSpPr>
        <p:spPr>
          <a:xfrm>
            <a:off x="3666565" y="3428999"/>
            <a:ext cx="56477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Р : 2 –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3236259" cy="18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663388" y="1658471"/>
            <a:ext cx="25611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8" y="1658470"/>
            <a:ext cx="7698643" cy="18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6E30D21-F8D2-4DF6-9E74-A9AAFDB08162}"/>
              </a:ext>
            </a:extLst>
          </p:cNvPr>
          <p:cNvSpPr/>
          <p:nvPr/>
        </p:nvSpPr>
        <p:spPr>
          <a:xfrm>
            <a:off x="3307976" y="5598858"/>
            <a:ext cx="6364942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548995" y="190876"/>
            <a:ext cx="10452848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913529" y="5629835"/>
            <a:ext cx="7261411" cy="108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245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855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4925" y="1538164"/>
            <a:ext cx="3198578" cy="1489829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C0272A-C553-41FD-9668-4A8FFBFF9D2F}"/>
              </a:ext>
            </a:extLst>
          </p:cNvPr>
          <p:cNvSpPr txBox="1"/>
          <p:nvPr/>
        </p:nvSpPr>
        <p:spPr>
          <a:xfrm>
            <a:off x="3048000" y="3282303"/>
            <a:ext cx="6096000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186C623-B199-4179-9528-40A41D9BCD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7"/>
            <a:ext cx="2935402" cy="120982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3" y="2999565"/>
            <a:ext cx="8516472" cy="2919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b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6239435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1703294" y="2868705"/>
            <a:ext cx="9974353" cy="1633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 = (а + b) ∙ 2                                      S = a ∙ b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b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92D2CE-08A9-482D-92D7-6F5097C4EA66}"/>
              </a:ext>
            </a:extLst>
          </p:cNvPr>
          <p:cNvSpPr/>
          <p:nvPr/>
        </p:nvSpPr>
        <p:spPr>
          <a:xfrm>
            <a:off x="4805054" y="1631379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79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031815" y="1595718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8437E-0B77-4C05-927F-009C86354A53}"/>
              </a:ext>
            </a:extLst>
          </p:cNvPr>
          <p:cNvSpPr txBox="1"/>
          <p:nvPr/>
        </p:nvSpPr>
        <p:spPr>
          <a:xfrm>
            <a:off x="2772996" y="3297805"/>
            <a:ext cx="8199804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Р = 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S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b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162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904021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00D27F4-C725-4B49-923D-04C95B7CB271}"/>
              </a:ext>
            </a:extLst>
          </p:cNvPr>
          <p:cNvSpPr/>
          <p:nvPr/>
        </p:nvSpPr>
        <p:spPr>
          <a:xfrm>
            <a:off x="3172632" y="5598858"/>
            <a:ext cx="638574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периметра, площади,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79125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периметра, площади, длины сторон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301127"/>
            <a:ext cx="9962372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Повтори, как найти периметр прямоугольника 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и длину его сторон!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325907" y="1450776"/>
            <a:ext cx="5316070" cy="1847363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669CE4D-5C73-4AEB-9654-17E9E74884EE}"/>
              </a:ext>
            </a:extLst>
          </p:cNvPr>
          <p:cNvSpPr/>
          <p:nvPr/>
        </p:nvSpPr>
        <p:spPr>
          <a:xfrm>
            <a:off x="3129202" y="5598858"/>
            <a:ext cx="6436140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A039A9-2A52-4448-96FB-DCB4F7D98583}"/>
              </a:ext>
            </a:extLst>
          </p:cNvPr>
          <p:cNvSpPr txBox="1"/>
          <p:nvPr/>
        </p:nvSpPr>
        <p:spPr>
          <a:xfrm>
            <a:off x="1030941" y="3574808"/>
            <a:ext cx="10381130" cy="1650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прямоугольника, надо</a:t>
            </a: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разделить на 2</a:t>
            </a:r>
            <a:r>
              <a:rPr lang="ru-RU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вычесть длину другой стороны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а = Р : 2 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     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Р : 2 – а.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B983B86-0592-4D47-85C8-D7DBF88813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8" y="3917120"/>
            <a:ext cx="1958985" cy="288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678730" y="1049004"/>
            <a:ext cx="11136752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8161AF1-A8D5-4A83-9D64-E0192E6410FD}"/>
              </a:ext>
            </a:extLst>
          </p:cNvPr>
          <p:cNvSpPr/>
          <p:nvPr/>
        </p:nvSpPr>
        <p:spPr>
          <a:xfrm>
            <a:off x="2949706" y="5598858"/>
            <a:ext cx="6364624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90682"/>
            <a:ext cx="2068950" cy="288709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4311031" y="1122519"/>
            <a:ext cx="3944471" cy="1423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2812289"/>
            <a:ext cx="8164960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5F31E8-2FC0-48ED-BC19-DA7AD55A03CF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393786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и длину его сторон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7" y="3325906"/>
            <a:ext cx="10927976" cy="165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найти длину сторон прямоугольника, надо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разделить на одну из его сторон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8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= S : b      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4105" y="1845608"/>
            <a:ext cx="3198415" cy="1372625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4CFBF62-617F-47E9-91B8-42B9F7979F61}"/>
              </a:ext>
            </a:extLst>
          </p:cNvPr>
          <p:cNvSpPr/>
          <p:nvPr/>
        </p:nvSpPr>
        <p:spPr>
          <a:xfrm>
            <a:off x="3307976" y="5598858"/>
            <a:ext cx="6364942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0B9D7AC-0C13-4114-A03A-CF49529967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90682"/>
            <a:ext cx="2068950" cy="288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CFF72AA-7738-4533-A4CA-D69F58245321}"/>
              </a:ext>
            </a:extLst>
          </p:cNvPr>
          <p:cNvSpPr/>
          <p:nvPr/>
        </p:nvSpPr>
        <p:spPr>
          <a:xfrm>
            <a:off x="2698375" y="5656213"/>
            <a:ext cx="6382871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849494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1694" y="301127"/>
            <a:ext cx="11080375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Сравни, как найти периметр, площадь и длину сторон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96995" y="1692456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2963365"/>
            <a:ext cx="10945906" cy="10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3440" y="1729974"/>
            <a:ext cx="4244252" cy="1932293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CB4DAA4-64C8-4371-A755-36592F8E7C1B}"/>
              </a:ext>
            </a:extLst>
          </p:cNvPr>
          <p:cNvSpPr/>
          <p:nvPr/>
        </p:nvSpPr>
        <p:spPr>
          <a:xfrm>
            <a:off x="2772995" y="5598858"/>
            <a:ext cx="6424793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733B9B-7F07-49A1-816B-5449022F0006}"/>
              </a:ext>
            </a:extLst>
          </p:cNvPr>
          <p:cNvSpPr txBox="1"/>
          <p:nvPr/>
        </p:nvSpPr>
        <p:spPr>
          <a:xfrm>
            <a:off x="681318" y="3686795"/>
            <a:ext cx="111252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Р : 2 –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Р : 2 – 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b     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S : 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31002</TotalTime>
  <Words>1826</Words>
  <Application>Microsoft Office PowerPoint</Application>
  <PresentationFormat>Шырокаэкранны</PresentationFormat>
  <Paragraphs>290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465</cp:revision>
  <dcterms:created xsi:type="dcterms:W3CDTF">2022-11-26T19:01:26Z</dcterms:created>
  <dcterms:modified xsi:type="dcterms:W3CDTF">2026-02-01T06:37:30Z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