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7"/>
  </p:handoutMasterIdLst>
  <p:sldIdLst>
    <p:sldId id="434" r:id="rId5"/>
    <p:sldId id="431" r:id="rId6"/>
    <p:sldId id="439" r:id="rId7"/>
    <p:sldId id="429" r:id="rId8"/>
    <p:sldId id="481" r:id="rId9"/>
    <p:sldId id="448" r:id="rId10"/>
    <p:sldId id="453" r:id="rId11"/>
    <p:sldId id="484" r:id="rId12"/>
    <p:sldId id="480" r:id="rId13"/>
    <p:sldId id="479" r:id="rId14"/>
    <p:sldId id="422" r:id="rId15"/>
    <p:sldId id="440" r:id="rId16"/>
    <p:sldId id="441" r:id="rId17"/>
    <p:sldId id="329" r:id="rId18"/>
    <p:sldId id="435" r:id="rId19"/>
    <p:sldId id="442" r:id="rId20"/>
    <p:sldId id="443" r:id="rId21"/>
    <p:sldId id="444" r:id="rId22"/>
    <p:sldId id="446" r:id="rId23"/>
    <p:sldId id="447" r:id="rId24"/>
    <p:sldId id="482" r:id="rId25"/>
    <p:sldId id="483" r:id="rId26"/>
    <p:sldId id="456" r:id="rId27"/>
    <p:sldId id="457" r:id="rId28"/>
    <p:sldId id="490" r:id="rId29"/>
    <p:sldId id="491" r:id="rId30"/>
    <p:sldId id="485" r:id="rId31"/>
    <p:sldId id="486" r:id="rId32"/>
    <p:sldId id="487" r:id="rId33"/>
    <p:sldId id="488" r:id="rId34"/>
    <p:sldId id="489" r:id="rId35"/>
    <p:sldId id="26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прямоугольника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4" y="885674"/>
            <a:ext cx="10736352" cy="4365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Найдите периметр и площадь прямоугольника.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10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 3 см, а ширина – на 60 см короче. Найдите его периметр.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10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 3 см, а ширина – на 60 см короче. Найдите его площадь.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199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10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 3 см, а ширина – на 60 см короче. Найдите его периметр.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10 дм 3 см       10 дм 3 см = 103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на 60 см короче.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(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+ b)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103 – 60 = 43 (см) – ширина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2)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103 + 43)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 = 146 ∙ 2 = 292 (см) = 29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см – периметр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29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периметр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16541" y="5145741"/>
            <a:ext cx="10706013" cy="11888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199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Вариант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10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 3 см, а ширина – на 60 см короче. Найдите его площадь.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Задача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10 дм 3 см        10 см 3 см = 103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на 60 см короче.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GB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103 – 60 = 43 (см) – ширина прямоугольника;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2) 103 ∙ 43 = 4429 (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44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Ответ: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44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88259" y="5145741"/>
            <a:ext cx="10795661" cy="11888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и противоположные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5114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– это четырёхугольник,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224531" y="1668759"/>
            <a:ext cx="571328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5907741" y="3664051"/>
            <a:ext cx="2788024" cy="965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</a:t>
            </a: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а + </a:t>
            </a: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∙ 2 + </a:t>
            </a: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2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903694" y="2671900"/>
            <a:ext cx="2715893" cy="1465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507505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6" y="4904039"/>
            <a:ext cx="5549154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580738" y="5188236"/>
            <a:ext cx="6352156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663388" y="1658471"/>
            <a:ext cx="25611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17AA15-5767-43A5-B6A3-F6C77142F003}"/>
              </a:ext>
            </a:extLst>
          </p:cNvPr>
          <p:cNvSpPr txBox="1"/>
          <p:nvPr/>
        </p:nvSpPr>
        <p:spPr>
          <a:xfrm>
            <a:off x="3829968" y="1658470"/>
            <a:ext cx="7519349" cy="18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четырёхугольник,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углы прямые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противоположные стороны равны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564850" y="215154"/>
            <a:ext cx="10246936" cy="5517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6" y="5629835"/>
            <a:ext cx="5522260" cy="1084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245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855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3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Запомни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7870" y="1526315"/>
            <a:ext cx="3198578" cy="19026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3808" y="1641794"/>
            <a:ext cx="2924992" cy="223338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5AC16C-87CB-467B-955C-C82F519F2F6F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7269E6F-D781-4E40-AF82-DF75E66EF7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4105835"/>
            <a:ext cx="2077915" cy="269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4293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4798005" y="1440416"/>
            <a:ext cx="2935402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1601318" y="3059138"/>
            <a:ext cx="10076329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719482"/>
            <a:ext cx="5486401" cy="10860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369833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129201" y="2868705"/>
            <a:ext cx="6436140" cy="2787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b + а + b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∙ b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а ∙ 2 + b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(а + b) ∙ 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92D2CE-08A9-482D-92D7-6F5097C4EA66}"/>
              </a:ext>
            </a:extLst>
          </p:cNvPr>
          <p:cNvSpPr/>
          <p:nvPr/>
        </p:nvSpPr>
        <p:spPr>
          <a:xfrm>
            <a:off x="4707945" y="1636083"/>
            <a:ext cx="2911642" cy="11256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379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031815" y="1595718"/>
            <a:ext cx="2911642" cy="11256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A8437E-0B77-4C05-927F-009C86354A53}"/>
              </a:ext>
            </a:extLst>
          </p:cNvPr>
          <p:cNvSpPr txBox="1"/>
          <p:nvPr/>
        </p:nvSpPr>
        <p:spPr>
          <a:xfrm>
            <a:off x="4410635" y="3297805"/>
            <a:ext cx="4661648" cy="16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…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162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1895F60-BBF0-4681-8F16-AC7C7440F53E}"/>
              </a:ext>
            </a:extLst>
          </p:cNvPr>
          <p:cNvSpPr/>
          <p:nvPr/>
        </p:nvSpPr>
        <p:spPr>
          <a:xfrm>
            <a:off x="3580738" y="5188236"/>
            <a:ext cx="6352156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прямоугольника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 и площади прямоугольника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301127"/>
            <a:ext cx="94219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прямоугольника!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79930" y="944572"/>
            <a:ext cx="5316070" cy="184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2963365"/>
            <a:ext cx="10945906" cy="2682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ожно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сложить все четыре стороны прямоугольника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Можно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длину прямоугольника умножить на 2, затем ширину  умножить на 2, полученные результаты сложить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8F3496-7D22-4DF3-A8AD-CCCCCF4B322B}"/>
              </a:ext>
            </a:extLst>
          </p:cNvPr>
          <p:cNvSpPr txBox="1"/>
          <p:nvPr/>
        </p:nvSpPr>
        <p:spPr>
          <a:xfrm>
            <a:off x="6311153" y="944572"/>
            <a:ext cx="48588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ожно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сложить длину </a:t>
            </a:r>
          </a:p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и ширину прямоугольника, </a:t>
            </a:r>
          </a:p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а затем полученный результат умножить на 2.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C957FE1-CB55-4B3B-AFD4-35CB4DADCD62}"/>
              </a:ext>
            </a:extLst>
          </p:cNvPr>
          <p:cNvSpPr/>
          <p:nvPr/>
        </p:nvSpPr>
        <p:spPr>
          <a:xfrm>
            <a:off x="3580738" y="5598858"/>
            <a:ext cx="6352156" cy="1101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514353" y="1049004"/>
            <a:ext cx="11301129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1D28B39-EDDA-4046-9A85-137C3EE4197C}"/>
              </a:ext>
            </a:extLst>
          </p:cNvPr>
          <p:cNvSpPr/>
          <p:nvPr/>
        </p:nvSpPr>
        <p:spPr>
          <a:xfrm>
            <a:off x="3580738" y="5531224"/>
            <a:ext cx="6352156" cy="12465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65176"/>
            <a:ext cx="2149632" cy="301260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728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3134121"/>
            <a:ext cx="8256762" cy="264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8637610-3127-44D8-B4A9-46D5AF3F67D1}"/>
              </a:ext>
            </a:extLst>
          </p:cNvPr>
          <p:cNvSpPr/>
          <p:nvPr/>
        </p:nvSpPr>
        <p:spPr>
          <a:xfrm>
            <a:off x="3580738" y="5746375"/>
            <a:ext cx="6352156" cy="10314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7030632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прямоугольника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прямоугольника с длинами сторон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длин этих сторон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800" b="1" i="1" dirty="0">
                <a:solidFill>
                  <a:srgbClr val="FF0000"/>
                </a:solidFill>
                <a:latin typeface="MS Gothic" panose="020B0609070205080204" pitchFamily="49" charset="-12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485521-AAD3-4EDE-BDE9-33284B5580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06" y="1049003"/>
            <a:ext cx="3785065" cy="235089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B0FD5F-C772-43DD-82C8-15396F4375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9066" y="1049003"/>
            <a:ext cx="3500016" cy="273646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EA48CE8-901E-4108-81F0-4D0C59FE6C06}"/>
              </a:ext>
            </a:extLst>
          </p:cNvPr>
          <p:cNvSpPr/>
          <p:nvPr/>
        </p:nvSpPr>
        <p:spPr>
          <a:xfrm>
            <a:off x="3580738" y="5746375"/>
            <a:ext cx="6352156" cy="10314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66F0B03-3B1B-433F-9C66-11B7C6032A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53434"/>
            <a:ext cx="2149632" cy="282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092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84729" y="301127"/>
            <a:ext cx="10327340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Сравни, как найти периметр и площадь прямоугольника.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364A4-4926-41B7-B0CE-526CA9FF6E7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2329" y="1259142"/>
            <a:ext cx="5562068" cy="193229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860612" y="2963365"/>
            <a:ext cx="10945906" cy="165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b + а + b.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 = а ∙ 2 + b ∙ 2.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E631CE-DD23-4119-9B4A-5ACC19B975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1107" y="1259141"/>
            <a:ext cx="4244252" cy="1932293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9580B39-B0E4-4519-BC05-6DCD1A0DA5B4}"/>
              </a:ext>
            </a:extLst>
          </p:cNvPr>
          <p:cNvSpPr/>
          <p:nvPr/>
        </p:nvSpPr>
        <p:spPr>
          <a:xfrm>
            <a:off x="3129202" y="5334000"/>
            <a:ext cx="6436140" cy="12228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1326686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4F15440-12DD-450E-A41F-F0A77C0355C0}"/>
              </a:ext>
            </a:extLst>
          </p:cNvPr>
          <p:cNvSpPr/>
          <p:nvPr/>
        </p:nvSpPr>
        <p:spPr>
          <a:xfrm>
            <a:off x="2931460" y="5746375"/>
            <a:ext cx="6347012" cy="10314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33040</TotalTime>
  <Words>1852</Words>
  <Application>Microsoft Office PowerPoint</Application>
  <PresentationFormat>Шырокаэкранны</PresentationFormat>
  <Paragraphs>291</Paragraphs>
  <Slides>32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32</vt:i4>
      </vt:variant>
    </vt:vector>
  </HeadingPairs>
  <TitlesOfParts>
    <vt:vector size="40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 и площади прямоугольника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456</cp:revision>
  <dcterms:created xsi:type="dcterms:W3CDTF">2022-11-26T19:01:26Z</dcterms:created>
  <dcterms:modified xsi:type="dcterms:W3CDTF">2026-02-01T07:54:28Z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