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4"/>
  </p:handoutMasterIdLst>
  <p:sldIdLst>
    <p:sldId id="434" r:id="rId5"/>
    <p:sldId id="431" r:id="rId6"/>
    <p:sldId id="439" r:id="rId7"/>
    <p:sldId id="490" r:id="rId8"/>
    <p:sldId id="481" r:id="rId9"/>
    <p:sldId id="491" r:id="rId10"/>
    <p:sldId id="480" r:id="rId11"/>
    <p:sldId id="484" r:id="rId12"/>
    <p:sldId id="479" r:id="rId13"/>
    <p:sldId id="422" r:id="rId14"/>
    <p:sldId id="440" r:id="rId15"/>
    <p:sldId id="441" r:id="rId16"/>
    <p:sldId id="329" r:id="rId17"/>
    <p:sldId id="435" r:id="rId18"/>
    <p:sldId id="442" r:id="rId19"/>
    <p:sldId id="443" r:id="rId20"/>
    <p:sldId id="444" r:id="rId21"/>
    <p:sldId id="446" r:id="rId22"/>
    <p:sldId id="447" r:id="rId23"/>
    <p:sldId id="492" r:id="rId24"/>
    <p:sldId id="493" r:id="rId25"/>
    <p:sldId id="497" r:id="rId26"/>
    <p:sldId id="482" r:id="rId27"/>
    <p:sldId id="494" r:id="rId28"/>
    <p:sldId id="496" r:id="rId29"/>
    <p:sldId id="487" r:id="rId30"/>
    <p:sldId id="488" r:id="rId31"/>
    <p:sldId id="489" r:id="rId32"/>
    <p:sldId id="26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длины сторон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Найдите длину сторон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участка прямоугольной формы равен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км, а его </a:t>
            </a: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 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1200 м. Найдите ширину участка.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Вариант 2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участка прямоугольной формы равна 4 га, а его ш</a:t>
            </a: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ирина 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32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м. Найдите длину участка.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272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участка прямоугольной формы равен 4 км, а его д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лина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1 200 м. Найдите ширину участка.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	                                            Задача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4 км     4 км = 4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000 м</a:t>
            </a:r>
            <a:r>
              <a:rPr lang="ru-RU" sz="2800" b="1" i="1" dirty="0"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– 1200 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а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4000 : 2 – 1200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800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Ответ: 800 м ширина участка.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7576" y="5675209"/>
            <a:ext cx="10363201" cy="11827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14353" y="301128"/>
            <a:ext cx="11094942" cy="5463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участка прямоугольной формы равна 4 га, а его ширина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м. Найдите длину участка.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га    4 га = 40 000 м²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– 50 м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b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40 000 : 50 = 800 (м)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800 м длина участка.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45591" y="5658922"/>
            <a:ext cx="10441727" cy="11888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103FC291-B1F8-4210-9D47-BD1F3F5CC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24531" y="1668759"/>
            <a:ext cx="571328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558988" y="3664051"/>
            <a:ext cx="5838063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5203994"/>
            <a:ext cx="5567083" cy="13682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858871" y="2675668"/>
            <a:ext cx="3738283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en-GB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753385" y="327067"/>
            <a:ext cx="10064223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913530" y="5629835"/>
            <a:ext cx="6974542" cy="1084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663388" y="1658471"/>
            <a:ext cx="25611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8" y="1658470"/>
            <a:ext cx="7555207" cy="18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6C7001B-3337-4123-9E5C-C7F215754CAE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224531" y="5517035"/>
            <a:ext cx="5581145" cy="1204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88259" y="1496882"/>
            <a:ext cx="11627223" cy="4430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фигурой,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0A053A-112C-4ED3-B3FB-C58F68456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2566" y="2669558"/>
            <a:ext cx="3498607" cy="19311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930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634346" y="1643636"/>
            <a:ext cx="11627223" cy="461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b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D476D06-D767-4DC2-A296-F42D5C4C0A4F}"/>
              </a:ext>
            </a:extLst>
          </p:cNvPr>
          <p:cNvSpPr/>
          <p:nvPr/>
        </p:nvSpPr>
        <p:spPr>
          <a:xfrm>
            <a:off x="3129201" y="2851006"/>
            <a:ext cx="2668337" cy="131190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4521BD9-2F8E-43C5-B9F0-B1EBBAFCE37C}"/>
              </a:ext>
            </a:extLst>
          </p:cNvPr>
          <p:cNvSpPr/>
          <p:nvPr/>
        </p:nvSpPr>
        <p:spPr>
          <a:xfrm>
            <a:off x="3056965" y="5755341"/>
            <a:ext cx="7100046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116290677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636652"/>
            <a:ext cx="6239435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743178" y="285263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065928" y="5891564"/>
            <a:ext cx="6006353" cy="897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усвоенные знания.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632246"/>
            <a:ext cx="5562068" cy="15591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3428343"/>
            <a:ext cx="10817035" cy="1162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     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107" y="1632245"/>
            <a:ext cx="4244252" cy="155918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69B23CF-13DD-49F9-B4FD-0FFC5C4453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204446"/>
            <a:ext cx="1858818" cy="257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411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2565793" y="2675668"/>
            <a:ext cx="7627077" cy="172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GB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00453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9DD961A-EDEF-4BEF-9C23-8AC4E8F9F95A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525429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Повтори, как найти периметр и длины сторон прямоугольника!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15278" y="1152061"/>
            <a:ext cx="531607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085372" y="3276093"/>
            <a:ext cx="6049664" cy="2358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Р = а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а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Р = а ∙ 2 +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</a:t>
            </a:r>
            <a:endParaRPr lang="ru-RU" sz="32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87D2FDC-DC0E-4490-9ED9-3336B7680DA8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55618888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512614" y="1083080"/>
            <a:ext cx="11165033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81B1183-9F95-4561-8C6A-5DA36CAFE3DE}"/>
              </a:ext>
            </a:extLst>
          </p:cNvPr>
          <p:cNvSpPr/>
          <p:nvPr/>
        </p:nvSpPr>
        <p:spPr>
          <a:xfrm>
            <a:off x="3039036" y="5598858"/>
            <a:ext cx="6379970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444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/>
            <a:r>
              <a:rPr lang="ru-RU" sz="2800" b="1" dirty="0">
                <a:solidFill>
                  <a:srgbClr val="FF0000"/>
                </a:solidFill>
              </a:rPr>
              <a:t>     Повтори, как найти площадь и длины сторон прямоугольника!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188259" y="1057835"/>
            <a:ext cx="11654117" cy="5005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фигурой,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обозначается заглавной латинской буквой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0A053A-112C-4ED3-B3FB-C58F68456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0241" y="2220580"/>
            <a:ext cx="3498607" cy="19311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8654601-5DBC-4A0D-8AC5-20E84676B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016188"/>
            <a:ext cx="2059511" cy="276159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67305F8-6B5D-439D-99E2-F07477D1A87A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1907816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BD246-C602-4444-8D92-62EB7EF33744}"/>
              </a:ext>
            </a:extLst>
          </p:cNvPr>
          <p:cNvSpPr/>
          <p:nvPr/>
        </p:nvSpPr>
        <p:spPr>
          <a:xfrm>
            <a:off x="3129201" y="5598858"/>
            <a:ext cx="639131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периметр, площадь и длины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84729" y="5598858"/>
            <a:ext cx="9009531" cy="11903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сравните, сопоставьте и расскажите друг другу.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3428343"/>
            <a:ext cx="10817035" cy="2421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2 –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Р : 2 – а             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b     </a:t>
            </a:r>
            <a:r>
              <a:rPr lang="ru-RU" sz="32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S :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107" y="1259141"/>
            <a:ext cx="4244252" cy="193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31237</TotalTime>
  <Words>1679</Words>
  <Application>Microsoft Office PowerPoint</Application>
  <PresentationFormat>Шырокаэкранны</PresentationFormat>
  <Paragraphs>269</Paragraphs>
  <Slides>29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29</vt:i4>
      </vt:variant>
    </vt:vector>
  </HeadingPairs>
  <TitlesOfParts>
    <vt:vector size="37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длины сторон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465</cp:revision>
  <dcterms:created xsi:type="dcterms:W3CDTF">2022-11-26T19:01:26Z</dcterms:created>
  <dcterms:modified xsi:type="dcterms:W3CDTF">2026-02-01T06:34:40Z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