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80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94532" autoAdjust="0"/>
  </p:normalViewPr>
  <p:slideViewPr>
    <p:cSldViewPr>
      <p:cViewPr varScale="1">
        <p:scale>
          <a:sx n="82" d="100"/>
          <a:sy n="82" d="100"/>
        </p:scale>
        <p:origin x="80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DB1B3-6874-47FD-80DD-BA7BFA7CC89C}" type="datetimeFigureOut">
              <a:rPr lang="ru-RU" smtClean="0"/>
              <a:t>31.01.2026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E3207-5661-411A-9216-C16554A5A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78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E3207-5661-411A-9216-C16554A5A7A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4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FE7D3-E543-41AF-95B4-B4BA328EEFDB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27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E905-CC1F-4F13-8890-81FAF695C0E1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55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7B36-F6C7-4442-8C58-E542CEDC011F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9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7CEE-465C-428A-9A2E-960BFDE750D1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545C-F324-4D53-BA1E-A90CC107328B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30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E425E-B435-40D3-A8A5-00E869DAE03E}" type="datetime1">
              <a:rPr lang="ru-RU" smtClean="0"/>
              <a:t>31.01.2026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5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42A3-DC9F-4724-A572-791265386664}" type="datetime1">
              <a:rPr lang="ru-RU" smtClean="0"/>
              <a:t>31.01.2026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88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A3E93-D51C-4F90-8A4D-8A2FD9C93FD8}" type="datetime1">
              <a:rPr lang="ru-RU" smtClean="0"/>
              <a:t>31.01.2026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5D71-2B69-45D7-853F-1220A9665F86}" type="datetime1">
              <a:rPr lang="ru-RU" smtClean="0"/>
              <a:t>31.01.2026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3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FF85-96EB-44C0-8C4A-24205C598190}" type="datetime1">
              <a:rPr lang="ru-RU" smtClean="0"/>
              <a:t>31.01.2026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3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7603-AA35-4ED1-8B34-1539926E2A87}" type="datetime1">
              <a:rPr lang="ru-RU" smtClean="0"/>
              <a:t>31.01.2026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9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DF05-FAA5-4E97-A2B8-95A9904B6C1B}" type="datetime1">
              <a:rPr lang="ru-RU" smtClean="0"/>
              <a:t>31.01.2026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BCC58-840F-4E84-A721-0628767DE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5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936103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6672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21771"/>
            <a:ext cx="9534526" cy="69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29200"/>
            <a:ext cx="9339262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64488" y="6489339"/>
            <a:ext cx="374774" cy="437378"/>
          </a:xfrm>
        </p:spPr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</a:t>
            </a:fld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5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Третья остановка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«Мудрая»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fld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31" y="1600200"/>
            <a:ext cx="37427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11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Четвёртая остановка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«7 чудес Беларуси»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https://apk.1prof.by/file/2022/06/4uRmTMhzjMU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82" y="1600200"/>
            <a:ext cx="602123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07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5861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Times New Roman"/>
                <a:ea typeface="Calibri"/>
              </a:rPr>
              <a:t>Беловежская пуща</a:t>
            </a:r>
            <a:r>
              <a:rPr lang="ru-RU" dirty="0">
                <a:solidFill>
                  <a:srgbClr val="00B050"/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84" y="1233262"/>
            <a:ext cx="6462432" cy="520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62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b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Озеро Нарочь</a:t>
            </a:r>
            <a:br>
              <a:rPr lang="ru-RU" u="sng" dirty="0">
                <a:solidFill>
                  <a:srgbClr val="00B0F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43" y="1665716"/>
            <a:ext cx="7011914" cy="467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33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Крест Ефросиньи Полоцкой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 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29424"/>
            <a:ext cx="2160240" cy="462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02" y="1729132"/>
            <a:ext cx="4510846" cy="468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05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Софийский собор в Полоцке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3" y="1465156"/>
            <a:ext cx="7997574" cy="489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00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Слуцкие пояса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https://i.ytimg.com/vi/wNRBo83zrcg/maxresdefault.jpg?sqp=-oaymwEmCIAKENAF8quKqQMa8AEB-AH-CYAC0AWKAgwIABABGHIgUig2MA8=&amp;amp;rs=AOn4CLDHp8C3iju_uGv2LLpHMXnpS4qN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9" y="1494416"/>
            <a:ext cx="8506942" cy="47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0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Брестская крепость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Реконструкция в Брестской крепости | Новости и события Брестоблгидромета |  Государственное учреждение «Белгидромет» — Республиканский центр по  гидрометеорологии, контролю радиоактивного загрязнения и мониторингу  окружающей среды">
            <a:extLst>
              <a:ext uri="{FF2B5EF4-FFF2-40B4-BE49-F238E27FC236}">
                <a16:creationId xmlns:a16="http://schemas.microsoft.com/office/drawing/2014/main" id="{4581BDA9-6B4A-4420-A88D-72CEDB09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74" y="1793216"/>
            <a:ext cx="6840760" cy="45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оллектив Гродненской университетской клиники посетил мемориальный комплекс  «Брестская крепость – герой» - Zakład Opieki Zdrowotnej «Grodzieńska  Klinika Uniwersytecka»">
            <a:extLst>
              <a:ext uri="{FF2B5EF4-FFF2-40B4-BE49-F238E27FC236}">
                <a16:creationId xmlns:a16="http://schemas.microsoft.com/office/drawing/2014/main" id="{0E2E4593-2212-46DB-9D76-C5DA4A45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4" y="1340767"/>
            <a:ext cx="4563002" cy="30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2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и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Несвижский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замки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744000" cy="429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176464" cy="429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5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87" y="260648"/>
            <a:ext cx="8229600" cy="1143000"/>
          </a:xfrm>
        </p:spPr>
        <p:txBody>
          <a:bodyPr/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библиотека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19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1" y="1628800"/>
            <a:ext cx="7514357" cy="43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25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</p:spPr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probelarus.by/images/thumbs/6323/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b="7997"/>
          <a:stretch/>
        </p:blipFill>
        <p:spPr bwMode="auto">
          <a:xfrm>
            <a:off x="-286578" y="-3448"/>
            <a:ext cx="9430578" cy="68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23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Пятая остановка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Перакладчык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i»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20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" name="Объект 6" descr="https://avatars.mds.yandex.net/get-dialogs/399212/1a87e314d8f13155b23a/ori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97" y="1600200"/>
            <a:ext cx="452100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142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24136"/>
          </a:xfrm>
        </p:spPr>
        <p:txBody>
          <a:bodyPr>
            <a:noAutofit/>
          </a:bodyPr>
          <a:lstStyle/>
          <a:p>
            <a:br>
              <a:rPr lang="ru-RU" sz="4000" b="1" dirty="0"/>
            </a:br>
            <a:br>
              <a:rPr lang="ru-RU" sz="4000" b="1" dirty="0"/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Шестая остановка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«Растительный и животный мир Беларуси»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21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95" y="2420938"/>
            <a:ext cx="5074698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0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Седьмая остановка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«Художники»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22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63" y="1600200"/>
            <a:ext cx="52872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1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Конечная остановка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«Моя Родина —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23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40" y="2431407"/>
            <a:ext cx="5914120" cy="392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Беларусь мая сінявокая (256  kbps)">
            <a:hlinkClick r:id="" action="ppaction://media"/>
            <a:extLst>
              <a:ext uri="{FF2B5EF4-FFF2-40B4-BE49-F238E27FC236}">
                <a16:creationId xmlns:a16="http://schemas.microsoft.com/office/drawing/2014/main" id="{AA538042-7F5D-4853-BC8A-6ADBD58BE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237312"/>
            <a:ext cx="243681" cy="3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</p:spPr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00" y="404664"/>
            <a:ext cx="6686400" cy="58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38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b="1" dirty="0">
                <a:effectLst/>
                <a:latin typeface="Times New Roman"/>
                <a:ea typeface="Calibri"/>
                <a:cs typeface="Times New Roman"/>
              </a:rPr>
            </a:br>
            <a:br>
              <a:rPr lang="ru-RU" b="1" dirty="0">
                <a:latin typeface="Times New Roman"/>
                <a:ea typeface="Calibri"/>
                <a:cs typeface="Times New Roman"/>
              </a:rPr>
            </a:br>
            <a:r>
              <a:rPr lang="ru-RU" b="1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Первая остановка  </a:t>
            </a:r>
            <a:b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«Государственная символика Республики Беларусь»</a:t>
            </a:r>
            <a:b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https://grichino.schoolnet.by/files/00714/Obj/110/50473/img/stend-gerb-gimn-flag-respubliki-belarus-na-belom-fone-515x450mm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67918"/>
            <a:ext cx="5184576" cy="4253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75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Государственный флаг </a:t>
            </a:r>
            <a:br>
              <a:rPr lang="ru-RU" dirty="0"/>
            </a:br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 Беларусь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356350"/>
            <a:ext cx="432048" cy="365125"/>
          </a:xfrm>
        </p:spPr>
        <p:txBody>
          <a:bodyPr/>
          <a:lstStyle/>
          <a:p>
            <a:fld id="{D35BCC58-840F-4E84-A721-0628767DE9E8}" type="slidenum">
              <a:rPr lang="ru-RU" sz="2000" smtClean="0">
                <a:solidFill>
                  <a:schemeClr val="tx1"/>
                </a:solidFill>
              </a:rPr>
              <a:t>5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" y="2132856"/>
            <a:ext cx="8158941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48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Государственный герб</a:t>
            </a:r>
            <a:b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 Беларусь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smtClean="0">
                <a:solidFill>
                  <a:schemeClr val="tx1"/>
                </a:solidFill>
              </a:rPr>
              <a:t>6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517220"/>
            <a:ext cx="54006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6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Гимн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Республики Беларусь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226368" cy="365125"/>
          </a:xfrm>
        </p:spPr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85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</p:spPr>
        <p:txBody>
          <a:bodyPr/>
          <a:lstStyle/>
          <a:p>
            <a:fld id="{D35BCC58-840F-4E84-A721-0628767DE9E8}" type="slidenum">
              <a:rPr lang="ru-RU" sz="2000" smtClean="0">
                <a:solidFill>
                  <a:schemeClr val="tx1"/>
                </a:solidFill>
              </a:rPr>
              <a:t>8</a:t>
            </a:fld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du6.pinsk.edu.by/be/sm_full.aspx?guid=23173">
            <a:extLst>
              <a:ext uri="{FF2B5EF4-FFF2-40B4-BE49-F238E27FC236}">
                <a16:creationId xmlns:a16="http://schemas.microsoft.com/office/drawing/2014/main" id="{943943C0-642C-4DA0-8D6D-6EB8FD45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паўняльнік аб'екта кантэнту 4">
            <a:extLst>
              <a:ext uri="{FF2B5EF4-FFF2-40B4-BE49-F238E27FC236}">
                <a16:creationId xmlns:a16="http://schemas.microsoft.com/office/drawing/2014/main" id="{1C7CB768-BA2E-4F0C-97B3-479E44468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549" y="908720"/>
            <a:ext cx="4557451" cy="6460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b="1" dirty="0"/>
              <a:t>День </a:t>
            </a:r>
          </a:p>
          <a:p>
            <a:pPr marL="0" indent="0">
              <a:buNone/>
            </a:pPr>
            <a:r>
              <a:rPr lang="ru-RU" sz="3000" b="1" dirty="0"/>
              <a:t>Государственного флага, </a:t>
            </a:r>
          </a:p>
          <a:p>
            <a:pPr marL="0" indent="0">
              <a:buNone/>
            </a:pPr>
            <a:r>
              <a:rPr lang="ru-RU" sz="3000" b="1" dirty="0"/>
              <a:t>Государственного герба </a:t>
            </a:r>
          </a:p>
          <a:p>
            <a:pPr marL="0" indent="0">
              <a:buNone/>
            </a:pPr>
            <a:r>
              <a:rPr lang="ru-RU" sz="3000" b="1" dirty="0"/>
              <a:t>и Государственного гимна </a:t>
            </a:r>
          </a:p>
          <a:p>
            <a:pPr marL="0" indent="0">
              <a:buNone/>
            </a:pPr>
            <a:r>
              <a:rPr lang="ru-RU" sz="3000" b="1" dirty="0"/>
              <a:t>Республики Беларусь </a:t>
            </a:r>
            <a:r>
              <a:rPr lang="ru-RU" sz="3000" dirty="0"/>
              <a:t>отмечают во второе воскресенье мая. </a:t>
            </a:r>
            <a:endParaRPr lang="be-BY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2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остановка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Республики Беларусь»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CC58-840F-4E84-A721-0628767DE9E8}" type="slidenum">
              <a:rPr lang="ru-RU" sz="2000" b="1" smtClean="0">
                <a:solidFill>
                  <a:schemeClr val="tx1"/>
                </a:solidFill>
              </a:rPr>
              <a:t>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28" y="1613769"/>
            <a:ext cx="6227944" cy="49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6465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166</Words>
  <Application>Microsoft Office PowerPoint</Application>
  <PresentationFormat>Паказ на экране (4:3)</PresentationFormat>
  <Paragraphs>48</Paragraphs>
  <Slides>23</Slides>
  <Notes>1</Notes>
  <HiddenSlides>0</HiddenSlides>
  <MMClips>1</MMClips>
  <ScaleCrop>false</ScaleCrop>
  <HeadingPairs>
    <vt:vector size="6" baseType="variant">
      <vt:variant>
        <vt:lpstr>Выкарыстоўваюцца шрыфты</vt:lpstr>
      </vt:variant>
      <vt:variant>
        <vt:i4>3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Прэзентацыя PowerPoint</vt:lpstr>
      <vt:lpstr>Прэзентацыя PowerPoint</vt:lpstr>
      <vt:lpstr>Прэзентацыя PowerPoint</vt:lpstr>
      <vt:lpstr>  Первая остановка   «Государственная символика Республики Беларусь» </vt:lpstr>
      <vt:lpstr>Государственный флаг  Республики Беларусь </vt:lpstr>
      <vt:lpstr>Государственный герб Республики Беларусь</vt:lpstr>
      <vt:lpstr>Гимн Республики Беларусь</vt:lpstr>
      <vt:lpstr>Прэзентацыя PowerPoint</vt:lpstr>
      <vt:lpstr> Вторая остановка  «Карта Республики Беларусь» </vt:lpstr>
      <vt:lpstr> Третья остановка  «Мудрая» </vt:lpstr>
      <vt:lpstr> Четвёртая остановка  «7 чудес Беларуси» </vt:lpstr>
      <vt:lpstr>Беловежская пуща </vt:lpstr>
      <vt:lpstr>  Озеро Нарочь </vt:lpstr>
      <vt:lpstr>Крест Ефросиньи Полоцкой </vt:lpstr>
      <vt:lpstr>Софийский собор в Полоцке </vt:lpstr>
      <vt:lpstr>Слуцкие пояса </vt:lpstr>
      <vt:lpstr>Брестская крепость </vt:lpstr>
      <vt:lpstr>Мирский и Несвижский замки</vt:lpstr>
      <vt:lpstr>Национальная библиотека </vt:lpstr>
      <vt:lpstr> Пятая остановка «Перакладчыкi» </vt:lpstr>
      <vt:lpstr>  Шестая остановка  «Растительный и животный мир Беларуси» </vt:lpstr>
      <vt:lpstr> Седьмая остановка  «Художники» </vt:lpstr>
      <vt:lpstr>  Конечная остановка   «Моя Родина —  Республика Беларусь»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Дато</dc:creator>
  <cp:lastModifiedBy>Галина</cp:lastModifiedBy>
  <cp:revision>74</cp:revision>
  <dcterms:created xsi:type="dcterms:W3CDTF">2023-01-29T19:31:32Z</dcterms:created>
  <dcterms:modified xsi:type="dcterms:W3CDTF">2026-01-31T13:06:06Z</dcterms:modified>
</cp:coreProperties>
</file>