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8" r:id="rId4"/>
    <p:sldId id="269" r:id="rId5"/>
    <p:sldId id="267" r:id="rId6"/>
    <p:sldId id="271" r:id="rId7"/>
    <p:sldId id="272" r:id="rId8"/>
    <p:sldId id="280" r:id="rId9"/>
    <p:sldId id="273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82" r:id="rId37"/>
    <p:sldId id="284" r:id="rId38"/>
    <p:sldId id="28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1" d="100"/>
          <a:sy n="81" d="100"/>
        </p:scale>
        <p:origin x="82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AAFD-620E-4A85-9D48-336CE76ECEA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40F-BA3F-4292-82AF-BE2DD21F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65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AAFD-620E-4A85-9D48-336CE76ECEA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40F-BA3F-4292-82AF-BE2DD21F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69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AAFD-620E-4A85-9D48-336CE76ECEA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40F-BA3F-4292-82AF-BE2DD21F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44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AAFD-620E-4A85-9D48-336CE76ECEA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40F-BA3F-4292-82AF-BE2DD21F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07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AAFD-620E-4A85-9D48-336CE76ECEA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40F-BA3F-4292-82AF-BE2DD21F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AAFD-620E-4A85-9D48-336CE76ECEA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40F-BA3F-4292-82AF-BE2DD21F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49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AAFD-620E-4A85-9D48-336CE76ECEA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40F-BA3F-4292-82AF-BE2DD21F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96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AAFD-620E-4A85-9D48-336CE76ECEA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40F-BA3F-4292-82AF-BE2DD21F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AAFD-620E-4A85-9D48-336CE76ECEA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40F-BA3F-4292-82AF-BE2DD21F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7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AAFD-620E-4A85-9D48-336CE76ECEA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40F-BA3F-4292-82AF-BE2DD21F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0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AAFD-620E-4A85-9D48-336CE76ECEA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F640F-BA3F-4292-82AF-BE2DD21F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1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AAAFD-620E-4A85-9D48-336CE76ECEAB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F640F-BA3F-4292-82AF-BE2DD21F0D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0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slide" Target="slide18.xml"/><Relationship Id="rId18" Type="http://schemas.openxmlformats.org/officeDocument/2006/relationships/slide" Target="slide6.xml"/><Relationship Id="rId3" Type="http://schemas.openxmlformats.org/officeDocument/2006/relationships/audio" Target="../media/audio1.wav"/><Relationship Id="rId7" Type="http://schemas.openxmlformats.org/officeDocument/2006/relationships/slide" Target="slide14.xml"/><Relationship Id="rId12" Type="http://schemas.openxmlformats.org/officeDocument/2006/relationships/audio" Target="../media/audio5.wav"/><Relationship Id="rId17" Type="http://schemas.openxmlformats.org/officeDocument/2006/relationships/slide" Target="slide11.xml"/><Relationship Id="rId2" Type="http://schemas.openxmlformats.org/officeDocument/2006/relationships/image" Target="../media/image23.jpeg"/><Relationship Id="rId16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slide" Target="slide12.xml"/><Relationship Id="rId5" Type="http://schemas.openxmlformats.org/officeDocument/2006/relationships/image" Target="../media/image24.png"/><Relationship Id="rId15" Type="http://schemas.openxmlformats.org/officeDocument/2006/relationships/slide" Target="slide17.xml"/><Relationship Id="rId10" Type="http://schemas.openxmlformats.org/officeDocument/2006/relationships/audio" Target="../media/audio4.wav"/><Relationship Id="rId19" Type="http://schemas.openxmlformats.org/officeDocument/2006/relationships/image" Target="../media/image18.png"/><Relationship Id="rId4" Type="http://schemas.openxmlformats.org/officeDocument/2006/relationships/slide" Target="slide15.xml"/><Relationship Id="rId9" Type="http://schemas.openxmlformats.org/officeDocument/2006/relationships/slide" Target="slide13.xml"/><Relationship Id="rId1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slide" Target="slide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12" Type="http://schemas.openxmlformats.org/officeDocument/2006/relationships/slide" Target="slide19.xml"/><Relationship Id="rId2" Type="http://schemas.openxmlformats.org/officeDocument/2006/relationships/image" Target="../media/image11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image" Target="../media/image16.jpg"/><Relationship Id="rId5" Type="http://schemas.openxmlformats.org/officeDocument/2006/relationships/image" Target="../media/image13.jpeg"/><Relationship Id="rId15" Type="http://schemas.openxmlformats.org/officeDocument/2006/relationships/slide" Target="slide36.xml"/><Relationship Id="rId10" Type="http://schemas.openxmlformats.org/officeDocument/2006/relationships/slide" Target="slide8.xml"/><Relationship Id="rId4" Type="http://schemas.openxmlformats.org/officeDocument/2006/relationships/slide" Target="slide21.xml"/><Relationship Id="rId9" Type="http://schemas.openxmlformats.org/officeDocument/2006/relationships/image" Target="../media/image15.jpg"/><Relationship Id="rId1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154" y="596763"/>
            <a:ext cx="782184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38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333475" y="2475937"/>
            <a:ext cx="20034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 dirty="0"/>
              <a:t>Клёст – </a:t>
            </a:r>
          </a:p>
          <a:p>
            <a:pPr eaLnBrk="1" hangingPunct="1"/>
            <a:r>
              <a:rPr lang="ru-RU" altLang="en-US" sz="2800" b="1" dirty="0" err="1"/>
              <a:t>крестонос</a:t>
            </a:r>
            <a:endParaRPr lang="ru-RU" altLang="en-US" sz="2800" b="1" dirty="0"/>
          </a:p>
        </p:txBody>
      </p:sp>
      <p:sp>
        <p:nvSpPr>
          <p:cNvPr id="5123" name="TextBox 4"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333474" y="3618937"/>
            <a:ext cx="18462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/>
              <a:t>Бекас – </a:t>
            </a:r>
          </a:p>
          <a:p>
            <a:pPr eaLnBrk="1" hangingPunct="1"/>
            <a:r>
              <a:rPr lang="ru-RU" altLang="en-US" sz="2800" b="1"/>
              <a:t>долгонос</a:t>
            </a:r>
          </a:p>
        </p:txBody>
      </p:sp>
      <p:sp>
        <p:nvSpPr>
          <p:cNvPr id="5124" name="TextBox 11"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08728" y="6126816"/>
            <a:ext cx="1717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/>
              <a:t>Дубонос</a:t>
            </a:r>
            <a:endParaRPr lang="ru-RU" altLang="en-US" sz="3200" b="1"/>
          </a:p>
        </p:txBody>
      </p:sp>
      <p:sp>
        <p:nvSpPr>
          <p:cNvPr id="5125" name="TextBox 12"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08728" y="3197879"/>
            <a:ext cx="21129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/>
              <a:t>Кроншнеп-</a:t>
            </a:r>
          </a:p>
          <a:p>
            <a:pPr eaLnBrk="1" hangingPunct="1"/>
            <a:r>
              <a:rPr lang="ru-RU" altLang="en-US" sz="2800" b="1"/>
              <a:t>серпонос</a:t>
            </a:r>
          </a:p>
        </p:txBody>
      </p:sp>
      <p:sp>
        <p:nvSpPr>
          <p:cNvPr id="5126" name="TextBox 13"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08728" y="2483504"/>
            <a:ext cx="2232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/>
              <a:t>Широконос</a:t>
            </a:r>
            <a:endParaRPr lang="ru-RU" altLang="en-US" sz="2400" b="1"/>
          </a:p>
        </p:txBody>
      </p:sp>
      <p:sp>
        <p:nvSpPr>
          <p:cNvPr id="5127" name="TextBox 15"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333475" y="5762062"/>
            <a:ext cx="17922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/>
              <a:t>Козодой-</a:t>
            </a:r>
          </a:p>
          <a:p>
            <a:pPr eaLnBrk="1" hangingPunct="1"/>
            <a:r>
              <a:rPr lang="ru-RU" altLang="en-US" sz="2800" b="1"/>
              <a:t>сетконос</a:t>
            </a:r>
          </a:p>
        </p:txBody>
      </p:sp>
      <p:sp>
        <p:nvSpPr>
          <p:cNvPr id="5128" name="TextBox 17"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333475" y="4690501"/>
            <a:ext cx="19764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/>
              <a:t>Пеликан-</a:t>
            </a:r>
          </a:p>
          <a:p>
            <a:pPr eaLnBrk="1" hangingPunct="1"/>
            <a:r>
              <a:rPr lang="ru-RU" altLang="en-US" sz="2800" b="1"/>
              <a:t>мешконос</a:t>
            </a:r>
          </a:p>
        </p:txBody>
      </p:sp>
      <p:sp>
        <p:nvSpPr>
          <p:cNvPr id="5129" name="TextBox 18"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08728" y="5483879"/>
            <a:ext cx="1255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/>
              <a:t>Дятел</a:t>
            </a:r>
          </a:p>
        </p:txBody>
      </p:sp>
      <p:sp>
        <p:nvSpPr>
          <p:cNvPr id="49" name="Блок-схема: процесс 48"/>
          <p:cNvSpPr/>
          <p:nvPr/>
        </p:nvSpPr>
        <p:spPr>
          <a:xfrm>
            <a:off x="2741989" y="0"/>
            <a:ext cx="9450012" cy="1414463"/>
          </a:xfrm>
          <a:prstGeom prst="flowChartProcess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3600" b="1" dirty="0">
                <a:solidFill>
                  <a:schemeClr val="tx1"/>
                </a:solidFill>
              </a:rPr>
              <a:t>Помогите Мухолову выбрать лучший нос, </a:t>
            </a:r>
          </a:p>
          <a:p>
            <a:pPr algn="ctr">
              <a:defRPr/>
            </a:pPr>
            <a:r>
              <a:rPr lang="ru-RU" sz="3600" b="1" dirty="0">
                <a:solidFill>
                  <a:schemeClr val="tx1"/>
                </a:solidFill>
              </a:rPr>
              <a:t>но сначала угадайте, кому он принадлежит</a:t>
            </a:r>
            <a:r>
              <a:rPr lang="ru-RU" sz="40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5131" name="Picture 16" descr="D:\В. В. Бианки\носы\мухолов тонконос.jpg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7" y="4464"/>
            <a:ext cx="2762625" cy="22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TextBox 12"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308728" y="4340879"/>
            <a:ext cx="17795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/>
              <a:t>Кулик-</a:t>
            </a:r>
          </a:p>
          <a:p>
            <a:pPr eaLnBrk="1" hangingPunct="1"/>
            <a:r>
              <a:rPr lang="ru-RU" altLang="en-US" sz="2800" b="1"/>
              <a:t>шилонос</a:t>
            </a:r>
          </a:p>
        </p:txBody>
      </p:sp>
      <p:sp>
        <p:nvSpPr>
          <p:cNvPr id="32" name="Управляющая кнопка: звук 31">
            <a:hlinkClick r:id="" action="ppaction://noaction" highlightClick="1">
              <a:snd r:embed="rId3" name="дубонос.wav"/>
            </a:hlinkClick>
          </p:cNvPr>
          <p:cNvSpPr/>
          <p:nvPr/>
        </p:nvSpPr>
        <p:spPr>
          <a:xfrm>
            <a:off x="6810376" y="1775015"/>
            <a:ext cx="428625" cy="428625"/>
          </a:xfrm>
          <a:prstGeom prst="actionButtonSoun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135" name="Picture 53" descr="G:\иконки\ico98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1775015"/>
            <a:ext cx="5000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Стрелка вправо 49"/>
          <p:cNvSpPr/>
          <p:nvPr/>
        </p:nvSpPr>
        <p:spPr>
          <a:xfrm>
            <a:off x="7310446" y="1846444"/>
            <a:ext cx="428628" cy="285752"/>
          </a:xfrm>
          <a:prstGeom prst="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37" name="TextBox 50"/>
          <p:cNvSpPr txBox="1">
            <a:spLocks noChangeArrowheads="1"/>
          </p:cNvSpPr>
          <p:nvPr/>
        </p:nvSpPr>
        <p:spPr bwMode="auto">
          <a:xfrm>
            <a:off x="6381750" y="1775014"/>
            <a:ext cx="41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000" b="1"/>
              <a:t>1)</a:t>
            </a:r>
          </a:p>
        </p:txBody>
      </p:sp>
      <p:sp>
        <p:nvSpPr>
          <p:cNvPr id="52" name="Управляющая кнопка: звук 51">
            <a:hlinkClick r:id="" action="ppaction://noaction" highlightClick="1">
              <a:snd r:embed="rId6" name="нос бекас долгонос.wav"/>
            </a:hlinkClick>
          </p:cNvPr>
          <p:cNvSpPr/>
          <p:nvPr/>
        </p:nvSpPr>
        <p:spPr>
          <a:xfrm>
            <a:off x="6810376" y="2918015"/>
            <a:ext cx="428625" cy="428625"/>
          </a:xfrm>
          <a:prstGeom prst="actionButtonSoun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139" name="Picture 53" descr="G:\иконки\ico98.gif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2918015"/>
            <a:ext cx="5000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Стрелка вправо 53"/>
          <p:cNvSpPr/>
          <p:nvPr/>
        </p:nvSpPr>
        <p:spPr>
          <a:xfrm>
            <a:off x="7310446" y="2989452"/>
            <a:ext cx="428628" cy="285752"/>
          </a:xfrm>
          <a:prstGeom prst="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41" name="TextBox 54"/>
          <p:cNvSpPr txBox="1">
            <a:spLocks noChangeArrowheads="1"/>
          </p:cNvSpPr>
          <p:nvPr/>
        </p:nvSpPr>
        <p:spPr bwMode="auto">
          <a:xfrm>
            <a:off x="6381750" y="2918014"/>
            <a:ext cx="41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000" b="1"/>
              <a:t>2)</a:t>
            </a:r>
          </a:p>
        </p:txBody>
      </p:sp>
      <p:sp>
        <p:nvSpPr>
          <p:cNvPr id="56" name="Управляющая кнопка: звук 55">
            <a:hlinkClick r:id="" action="ppaction://noaction" highlightClick="1">
              <a:snd r:embed="rId8" name="клест нос.wav"/>
            </a:hlinkClick>
          </p:cNvPr>
          <p:cNvSpPr/>
          <p:nvPr/>
        </p:nvSpPr>
        <p:spPr>
          <a:xfrm>
            <a:off x="6810376" y="3989578"/>
            <a:ext cx="428625" cy="428625"/>
          </a:xfrm>
          <a:prstGeom prst="actionButtonSoun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143" name="Picture 53" descr="G:\иконки\ico98.gif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3989578"/>
            <a:ext cx="5000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Стрелка вправо 57"/>
          <p:cNvSpPr/>
          <p:nvPr/>
        </p:nvSpPr>
        <p:spPr>
          <a:xfrm>
            <a:off x="7310446" y="4061022"/>
            <a:ext cx="428628" cy="285752"/>
          </a:xfrm>
          <a:prstGeom prst="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45" name="TextBox 58"/>
          <p:cNvSpPr txBox="1">
            <a:spLocks noChangeArrowheads="1"/>
          </p:cNvSpPr>
          <p:nvPr/>
        </p:nvSpPr>
        <p:spPr bwMode="auto">
          <a:xfrm>
            <a:off x="6381750" y="3989577"/>
            <a:ext cx="41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000" b="1"/>
              <a:t>3)</a:t>
            </a:r>
          </a:p>
        </p:txBody>
      </p:sp>
      <p:sp>
        <p:nvSpPr>
          <p:cNvPr id="60" name="Управляющая кнопка: звук 59">
            <a:hlinkClick r:id="" action="ppaction://noaction" highlightClick="1">
              <a:snd r:embed="rId10" name="широконос.wav"/>
            </a:hlinkClick>
          </p:cNvPr>
          <p:cNvSpPr/>
          <p:nvPr/>
        </p:nvSpPr>
        <p:spPr>
          <a:xfrm>
            <a:off x="10065400" y="1854018"/>
            <a:ext cx="428625" cy="428625"/>
          </a:xfrm>
          <a:prstGeom prst="actionButtonSoun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147" name="Picture 53" descr="G:\иконки\ico98.gif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524" y="1854018"/>
            <a:ext cx="5000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Стрелка вправо 61"/>
          <p:cNvSpPr/>
          <p:nvPr/>
        </p:nvSpPr>
        <p:spPr>
          <a:xfrm>
            <a:off x="10565484" y="1925450"/>
            <a:ext cx="428628" cy="285752"/>
          </a:xfrm>
          <a:prstGeom prst="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49" name="TextBox 62"/>
          <p:cNvSpPr txBox="1">
            <a:spLocks noChangeArrowheads="1"/>
          </p:cNvSpPr>
          <p:nvPr/>
        </p:nvSpPr>
        <p:spPr bwMode="auto">
          <a:xfrm>
            <a:off x="9636774" y="1854017"/>
            <a:ext cx="41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000" b="1" dirty="0"/>
              <a:t>4)</a:t>
            </a:r>
          </a:p>
        </p:txBody>
      </p:sp>
      <p:sp>
        <p:nvSpPr>
          <p:cNvPr id="64" name="Управляющая кнопка: звук 63">
            <a:hlinkClick r:id="" action="ppaction://noaction" highlightClick="1">
              <a:snd r:embed="rId12" name="козодой.wav"/>
            </a:hlinkClick>
          </p:cNvPr>
          <p:cNvSpPr/>
          <p:nvPr/>
        </p:nvSpPr>
        <p:spPr>
          <a:xfrm>
            <a:off x="10065400" y="2925581"/>
            <a:ext cx="428625" cy="428625"/>
          </a:xfrm>
          <a:prstGeom prst="actionButtonSoun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151" name="Picture 53" descr="G:\иконки\ico98.gif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524" y="2925581"/>
            <a:ext cx="5000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Стрелка вправо 65"/>
          <p:cNvSpPr/>
          <p:nvPr/>
        </p:nvSpPr>
        <p:spPr>
          <a:xfrm>
            <a:off x="10565484" y="2997020"/>
            <a:ext cx="428628" cy="285752"/>
          </a:xfrm>
          <a:prstGeom prst="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53" name="TextBox 66"/>
          <p:cNvSpPr txBox="1">
            <a:spLocks noChangeArrowheads="1"/>
          </p:cNvSpPr>
          <p:nvPr/>
        </p:nvSpPr>
        <p:spPr bwMode="auto">
          <a:xfrm>
            <a:off x="9636774" y="2925580"/>
            <a:ext cx="41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000" b="1" dirty="0"/>
              <a:t>5)</a:t>
            </a:r>
          </a:p>
        </p:txBody>
      </p:sp>
      <p:sp>
        <p:nvSpPr>
          <p:cNvPr id="72" name="Управляющая кнопка: звук 71">
            <a:hlinkClick r:id="" action="ppaction://noaction" highlightClick="1">
              <a:snd r:embed="rId14" name="пеликан.wav"/>
            </a:hlinkClick>
          </p:cNvPr>
          <p:cNvSpPr/>
          <p:nvPr/>
        </p:nvSpPr>
        <p:spPr>
          <a:xfrm>
            <a:off x="10065400" y="4068581"/>
            <a:ext cx="428625" cy="428625"/>
          </a:xfrm>
          <a:prstGeom prst="actionButtonSoun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159" name="Picture 53" descr="G:\иконки\ico98.gif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5524" y="4068581"/>
            <a:ext cx="5000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Стрелка вправо 73"/>
          <p:cNvSpPr/>
          <p:nvPr/>
        </p:nvSpPr>
        <p:spPr>
          <a:xfrm>
            <a:off x="10565484" y="4140028"/>
            <a:ext cx="428628" cy="285752"/>
          </a:xfrm>
          <a:prstGeom prst="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61" name="TextBox 74"/>
          <p:cNvSpPr txBox="1">
            <a:spLocks noChangeArrowheads="1"/>
          </p:cNvSpPr>
          <p:nvPr/>
        </p:nvSpPr>
        <p:spPr bwMode="auto">
          <a:xfrm>
            <a:off x="9636774" y="4068580"/>
            <a:ext cx="41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000" b="1" dirty="0"/>
              <a:t>6)</a:t>
            </a:r>
          </a:p>
        </p:txBody>
      </p:sp>
      <p:sp>
        <p:nvSpPr>
          <p:cNvPr id="76" name="Управляющая кнопка: звук 75">
            <a:hlinkClick r:id="" action="ppaction://noaction" highlightClick="1">
              <a:snd r:embed="rId16" name="дятел.wav"/>
            </a:hlinkClick>
          </p:cNvPr>
          <p:cNvSpPr/>
          <p:nvPr/>
        </p:nvSpPr>
        <p:spPr>
          <a:xfrm>
            <a:off x="8587332" y="4997268"/>
            <a:ext cx="428625" cy="428625"/>
          </a:xfrm>
          <a:prstGeom prst="actionButtonSound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163" name="Picture 53" descr="G:\иконки\ico98.gif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456" y="4997268"/>
            <a:ext cx="50006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Стрелка вправо 77"/>
          <p:cNvSpPr/>
          <p:nvPr/>
        </p:nvSpPr>
        <p:spPr>
          <a:xfrm>
            <a:off x="9087416" y="5068722"/>
            <a:ext cx="428628" cy="285752"/>
          </a:xfrm>
          <a:prstGeom prst="rightArrow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165" name="TextBox 78"/>
          <p:cNvSpPr txBox="1">
            <a:spLocks noChangeArrowheads="1"/>
          </p:cNvSpPr>
          <p:nvPr/>
        </p:nvSpPr>
        <p:spPr bwMode="auto">
          <a:xfrm>
            <a:off x="8158706" y="4997267"/>
            <a:ext cx="41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000" b="1" dirty="0"/>
              <a:t>7)</a:t>
            </a:r>
          </a:p>
        </p:txBody>
      </p:sp>
      <p:pic>
        <p:nvPicPr>
          <p:cNvPr id="51" name="Picture 2" descr="D:\картинки\по темам\элементы, стрелки\0_17129a_2669753d_orig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11242436" y="6133779"/>
            <a:ext cx="792038" cy="35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70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416777" y="161365"/>
            <a:ext cx="1632306" cy="7694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Дятел</a:t>
            </a:r>
          </a:p>
        </p:txBody>
      </p:sp>
      <p:pic>
        <p:nvPicPr>
          <p:cNvPr id="6" name="Picture 2" descr="D:\картинки\по темам\элементы, стрелки\0_17129a_2669753d_ori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242436" y="6133779"/>
            <a:ext cx="792038" cy="35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686029"/>
      </p:ext>
    </p:extLst>
  </p:cSld>
  <p:clrMapOvr>
    <a:masterClrMapping/>
  </p:clrMapOvr>
  <p:transition spd="slow" advClick="0">
    <p:fade/>
    <p:sndAc>
      <p:endSnd/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56641" y="5749058"/>
            <a:ext cx="3029997" cy="7694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Широконос</a:t>
            </a:r>
          </a:p>
        </p:txBody>
      </p:sp>
      <p:pic>
        <p:nvPicPr>
          <p:cNvPr id="6" name="Picture 2" descr="D:\картинки\по темам\элементы, стрелки\0_17129a_2669753d_ori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242436" y="6133779"/>
            <a:ext cx="792038" cy="35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1449896"/>
      </p:ext>
    </p:extLst>
  </p:cSld>
  <p:clrMapOvr>
    <a:masterClrMapping/>
  </p:clrMapOvr>
  <p:transition spd="slow" advClick="0">
    <p:fade/>
    <p:sndAc>
      <p:endSnd/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0220885" y="254655"/>
            <a:ext cx="1537600" cy="7694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Клёст</a:t>
            </a:r>
          </a:p>
        </p:txBody>
      </p:sp>
      <p:pic>
        <p:nvPicPr>
          <p:cNvPr id="5" name="Picture 2" descr="D:\картинки\по темам\элементы, стрелки\0_17129a_2669753d_ori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242436" y="6133779"/>
            <a:ext cx="792038" cy="35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2399247"/>
      </p:ext>
    </p:extLst>
  </p:cSld>
  <p:clrMapOvr>
    <a:masterClrMapping/>
  </p:clrMapOvr>
  <p:transition spd="slow" advClick="0">
    <p:fade/>
    <p:sndAc>
      <p:endSnd/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950944" y="201706"/>
            <a:ext cx="1568891" cy="7694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Бекас</a:t>
            </a:r>
          </a:p>
        </p:txBody>
      </p:sp>
      <p:pic>
        <p:nvPicPr>
          <p:cNvPr id="5" name="Picture 2" descr="D:\картинки\по темам\элементы, стрелки\0_17129a_2669753d_ori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242436" y="6133779"/>
            <a:ext cx="792038" cy="35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8793391"/>
      </p:ext>
    </p:extLst>
  </p:cSld>
  <p:clrMapOvr>
    <a:masterClrMapping/>
  </p:clrMapOvr>
  <p:transition spd="slow" advClick="0">
    <p:fade/>
    <p:sndAc>
      <p:endSnd/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53304" y="207590"/>
            <a:ext cx="2267865" cy="7694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Дубонос</a:t>
            </a:r>
          </a:p>
        </p:txBody>
      </p:sp>
      <p:pic>
        <p:nvPicPr>
          <p:cNvPr id="6" name="Picture 2" descr="D:\картинки\по темам\элементы, стрелки\0_17129a_2669753d_ori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242436" y="6133779"/>
            <a:ext cx="792038" cy="35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234832"/>
      </p:ext>
    </p:extLst>
  </p:cSld>
  <p:clrMapOvr>
    <a:masterClrMapping/>
  </p:clrMapOvr>
  <p:transition spd="slow" advClick="0">
    <p:fade/>
    <p:sndAc>
      <p:endSnd/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6299200" y="225641"/>
            <a:ext cx="5186035" cy="7694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 err="1">
                <a:solidFill>
                  <a:schemeClr val="tx1"/>
                </a:solidFill>
              </a:rPr>
              <a:t>Кроншнеп-серпонос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11269" name="Picture 2" descr="D:\В. В. Бианки\носы\кроншнеп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600" y="995082"/>
            <a:ext cx="6880399" cy="468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0255" y="1470087"/>
            <a:ext cx="4117410" cy="7694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 err="1">
                <a:solidFill>
                  <a:schemeClr val="tx1"/>
                </a:solidFill>
              </a:rPr>
              <a:t>Кулик-шилонос</a:t>
            </a:r>
            <a:r>
              <a:rPr lang="ru-RU" sz="4400" b="1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" t="2135" r="12286" b="1859"/>
          <a:stretch/>
        </p:blipFill>
        <p:spPr bwMode="auto">
          <a:xfrm>
            <a:off x="0" y="2239528"/>
            <a:ext cx="6199094" cy="461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картинки\по темам\элементы, стрелки\0_17129a_2669753d_ori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1242436" y="6133779"/>
            <a:ext cx="792038" cy="35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3385851"/>
      </p:ext>
    </p:extLst>
  </p:cSld>
  <p:clrMapOvr>
    <a:masterClrMapping/>
  </p:clrMapOvr>
  <p:transition spd="slow" advClick="0">
    <p:fade/>
    <p:sndAc>
      <p:endSnd/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57493" y="331974"/>
            <a:ext cx="2284343" cy="7694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Пеликан</a:t>
            </a:r>
          </a:p>
        </p:txBody>
      </p:sp>
      <p:pic>
        <p:nvPicPr>
          <p:cNvPr id="6" name="Picture 2" descr="D:\картинки\по темам\элементы, стрелки\0_17129a_2669753d_ori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242436" y="6133779"/>
            <a:ext cx="792038" cy="35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0036406"/>
      </p:ext>
    </p:extLst>
  </p:cSld>
  <p:clrMapOvr>
    <a:masterClrMapping/>
  </p:clrMapOvr>
  <p:transition spd="slow" advClick="0">
    <p:fade/>
    <p:sndAc>
      <p:endSnd/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08735" y="226079"/>
            <a:ext cx="2266646" cy="7694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Козодой</a:t>
            </a:r>
          </a:p>
        </p:txBody>
      </p:sp>
      <p:pic>
        <p:nvPicPr>
          <p:cNvPr id="6" name="Picture 2" descr="D:\картинки\по темам\элементы, стрелки\0_17129a_2669753d_ori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242436" y="6133779"/>
            <a:ext cx="792038" cy="350384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234"/>
            <a:ext cx="3920647" cy="261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54225"/>
      </p:ext>
    </p:extLst>
  </p:cSld>
  <p:clrMapOvr>
    <a:masterClrMapping/>
  </p:clrMapOvr>
  <p:transition spd="slow" advClick="0">
    <p:fade/>
    <p:sndAc>
      <p:endSnd/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24487" y="3733015"/>
            <a:ext cx="70782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i="1" dirty="0"/>
              <a:t>Какая связь между Совой</a:t>
            </a:r>
          </a:p>
          <a:p>
            <a:pPr algn="ctr"/>
            <a:r>
              <a:rPr lang="ru-RU" sz="4800" b="1" i="1" dirty="0"/>
              <a:t> и чаем Старика?</a:t>
            </a:r>
            <a:endParaRPr lang="en-US" sz="4800" b="1" i="1" dirty="0"/>
          </a:p>
        </p:txBody>
      </p:sp>
    </p:spTree>
    <p:extLst>
      <p:ext uri="{BB962C8B-B14F-4D97-AF65-F5344CB8AC3E}">
        <p14:creationId xmlns:p14="http://schemas.microsoft.com/office/powerpoint/2010/main" val="1054874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864" y="316754"/>
            <a:ext cx="8480271" cy="549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71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17238" y="4006393"/>
            <a:ext cx="3932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/>
              <a:t>В природе всё</a:t>
            </a:r>
            <a:endParaRPr lang="en-US" sz="48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7004116" y="4977354"/>
            <a:ext cx="4443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/>
              <a:t>взаимосвязано.</a:t>
            </a:r>
            <a:endParaRPr lang="en-US" sz="4800" b="1" i="1" dirty="0"/>
          </a:p>
        </p:txBody>
      </p:sp>
      <p:pic>
        <p:nvPicPr>
          <p:cNvPr id="4" name="Picture 2" descr="D:\картинки\по темам\элементы, стрелки\0_17129a_2669753d_ori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242436" y="6133779"/>
            <a:ext cx="792038" cy="35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713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160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609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626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картинки\по темам\элементы, стрелки\0_17129a_2669753d_ori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1242436" y="6133779"/>
            <a:ext cx="792038" cy="35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478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hlinkClick r:id="rId3" action="ppaction://hlinksldjump"/>
          </p:cNvPr>
          <p:cNvSpPr/>
          <p:nvPr/>
        </p:nvSpPr>
        <p:spPr>
          <a:xfrm>
            <a:off x="4625788" y="1918447"/>
            <a:ext cx="2761130" cy="24921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:\картинки\по темам\элементы, стрелки\0_17129a_2669753d_ori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1206577" y="6313073"/>
            <a:ext cx="792038" cy="35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8967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6406" y="358589"/>
            <a:ext cx="418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Чьи слова?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365" y="1945306"/>
            <a:ext cx="659045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Ты летай себе по садам, </a:t>
            </a:r>
          </a:p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полям и лесам, летай </a:t>
            </a:r>
          </a:p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да присматривайся, </a:t>
            </a:r>
          </a:p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что кругом делается.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33" y="0"/>
            <a:ext cx="5598367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76" y="254397"/>
            <a:ext cx="3174603" cy="6349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7069" y="6088559"/>
            <a:ext cx="4297843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Старого Воробья</a:t>
            </a:r>
          </a:p>
        </p:txBody>
      </p:sp>
    </p:spTree>
    <p:extLst>
      <p:ext uri="{BB962C8B-B14F-4D97-AF65-F5344CB8AC3E}">
        <p14:creationId xmlns:p14="http://schemas.microsoft.com/office/powerpoint/2010/main" val="67128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6406" y="358589"/>
            <a:ext cx="418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Чьи слова?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791" y="1945306"/>
            <a:ext cx="664098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Бегала я в куче хвороста</a:t>
            </a:r>
          </a:p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под снегом, да вдруг и</a:t>
            </a:r>
          </a:p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провалилась в глубокую</a:t>
            </a:r>
          </a:p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яму.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33" y="1469572"/>
            <a:ext cx="5598367" cy="3918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76" y="254397"/>
            <a:ext cx="3174603" cy="6349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187" y="6088559"/>
            <a:ext cx="3661580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Лесной мыши</a:t>
            </a:r>
          </a:p>
        </p:txBody>
      </p:sp>
    </p:spTree>
    <p:extLst>
      <p:ext uri="{BB962C8B-B14F-4D97-AF65-F5344CB8AC3E}">
        <p14:creationId xmlns:p14="http://schemas.microsoft.com/office/powerpoint/2010/main" val="38003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6406" y="358589"/>
            <a:ext cx="418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Чьи слова?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365" y="1945306"/>
            <a:ext cx="561980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Нельзя же так топать</a:t>
            </a:r>
          </a:p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 сухим, хрустким </a:t>
            </a:r>
          </a:p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листьям! Я думал,</a:t>
            </a:r>
          </a:p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что лиса бежит или</a:t>
            </a:r>
          </a:p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волк.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173" y="1684175"/>
            <a:ext cx="6410827" cy="39960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76" y="254397"/>
            <a:ext cx="3174603" cy="6349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44520" y="6088559"/>
            <a:ext cx="1646605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Зайца</a:t>
            </a:r>
          </a:p>
        </p:txBody>
      </p:sp>
    </p:spTree>
    <p:extLst>
      <p:ext uri="{BB962C8B-B14F-4D97-AF65-F5344CB8AC3E}">
        <p14:creationId xmlns:p14="http://schemas.microsoft.com/office/powerpoint/2010/main" val="296301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6406" y="358589"/>
            <a:ext cx="4180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Чьи слова?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365" y="1945306"/>
            <a:ext cx="641656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Марш отсюда! Ты чуть</a:t>
            </a:r>
          </a:p>
          <a:p>
            <a:pPr algn="just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моего птенчика не </a:t>
            </a:r>
          </a:p>
          <a:p>
            <a:pPr algn="just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погубила. Разве можно</a:t>
            </a:r>
          </a:p>
          <a:p>
            <a:pPr algn="just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давать маленькому</a:t>
            </a:r>
          </a:p>
          <a:p>
            <a:pPr algn="just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целую бабочку? Даже</a:t>
            </a:r>
          </a:p>
          <a:p>
            <a:pPr algn="just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крылья ей не оторвала.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38" y="0"/>
            <a:ext cx="528215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76" y="254397"/>
            <a:ext cx="3174603" cy="6349206"/>
          </a:xfrm>
          <a:prstGeom prst="rect">
            <a:avLst/>
          </a:prstGeom>
        </p:spPr>
      </p:pic>
      <p:pic>
        <p:nvPicPr>
          <p:cNvPr id="6" name="Picture 2" descr="D:\картинки\по темам\элементы, стрелки\0_17129a_2669753d_ori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1242436" y="6133779"/>
            <a:ext cx="792038" cy="3503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65343" y="6088559"/>
            <a:ext cx="2350067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 err="1">
                <a:solidFill>
                  <a:schemeClr val="tx1"/>
                </a:solidFill>
              </a:rPr>
              <a:t>Щеглихи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6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101" y="18125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УРОКА</a:t>
            </a:r>
          </a:p>
        </p:txBody>
      </p:sp>
      <p:sp>
        <p:nvSpPr>
          <p:cNvPr id="4" name="Заголовок 6"/>
          <p:cNvSpPr txBox="1">
            <a:spLocks noGrp="1"/>
          </p:cNvSpPr>
          <p:nvPr>
            <p:ph idx="1"/>
          </p:nvPr>
        </p:nvSpPr>
        <p:spPr bwMode="auto">
          <a:xfrm>
            <a:off x="467254" y="1568950"/>
            <a:ext cx="11255188" cy="2451721"/>
          </a:xfrm>
          <a:prstGeom prst="rect">
            <a:avLst/>
          </a:prstGeom>
          <a:solidFill>
            <a:schemeClr val="accent6">
              <a:alpha val="50000"/>
            </a:schemeClr>
          </a:solidFill>
          <a:ln w="57150">
            <a:solidFill>
              <a:srgbClr val="0033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6000" b="1" dirty="0">
                <a:solidFill>
                  <a:schemeClr val="tx1"/>
                </a:solidFill>
              </a:rPr>
              <a:t>КНИГИ</a:t>
            </a:r>
            <a:br>
              <a:rPr lang="ru-RU" sz="6000" b="1" dirty="0">
                <a:solidFill>
                  <a:schemeClr val="tx1"/>
                </a:solidFill>
              </a:rPr>
            </a:br>
            <a:r>
              <a:rPr lang="ru-RU" sz="6000" b="1" dirty="0">
                <a:solidFill>
                  <a:schemeClr val="tx1"/>
                </a:solidFill>
              </a:rPr>
              <a:t>Виталия Валентиновича Бианки</a:t>
            </a:r>
            <a:endParaRPr lang="ru-RU" sz="6000" b="1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5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6406" y="358589"/>
            <a:ext cx="42623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Узнай героя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945304"/>
            <a:ext cx="67380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 поле, в кустах, жили красивые курочки с шоколадной подковкой на груди. Целая стая их тут жила, зёрна из-под снега выкапывала.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38" y="432702"/>
            <a:ext cx="5440262" cy="58574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76" y="254397"/>
            <a:ext cx="3174603" cy="6349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00409" y="6088559"/>
            <a:ext cx="2751907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Куропатки</a:t>
            </a:r>
          </a:p>
        </p:txBody>
      </p:sp>
    </p:spTree>
    <p:extLst>
      <p:ext uri="{BB962C8B-B14F-4D97-AF65-F5344CB8AC3E}">
        <p14:creationId xmlns:p14="http://schemas.microsoft.com/office/powerpoint/2010/main" val="134118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6406" y="358589"/>
            <a:ext cx="42623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Узнай героя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067" y="254397"/>
            <a:ext cx="5110933" cy="6260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76" y="254397"/>
            <a:ext cx="3174603" cy="6349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22943"/>
            <a:ext cx="71000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Сидят на проталинах чёрные, с белыми носами. Ходят важные, тугим пером поблёскивают, носами землю ковыряют: червяков да личинок из неё потаскивают.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5257" y="6088559"/>
            <a:ext cx="1569532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Грачи</a:t>
            </a:r>
          </a:p>
        </p:txBody>
      </p:sp>
    </p:spTree>
    <p:extLst>
      <p:ext uri="{BB962C8B-B14F-4D97-AF65-F5344CB8AC3E}">
        <p14:creationId xmlns:p14="http://schemas.microsoft.com/office/powerpoint/2010/main" val="1778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6406" y="358589"/>
            <a:ext cx="42623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Узнай героя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86" y="182681"/>
            <a:ext cx="5091953" cy="6534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76" y="254397"/>
            <a:ext cx="3174603" cy="6349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176860"/>
            <a:ext cx="71000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Тут прилетела тоненькая чёрно-белая птичка, бегает по берегу, длинным хвостиком покачивает, пищит: </a:t>
            </a:r>
          </a:p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– Пи-лик! Пи-лик!</a:t>
            </a:r>
          </a:p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И давай ещё пуще хвостик раскачивать.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66160" y="6070766"/>
            <a:ext cx="2983637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 err="1">
                <a:solidFill>
                  <a:schemeClr val="tx1"/>
                </a:solidFill>
              </a:rPr>
              <a:t>Ледоломка</a:t>
            </a:r>
            <a:endParaRPr lang="ru-RU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2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6406" y="358589"/>
            <a:ext cx="42623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Узнай героя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067" y="1676941"/>
            <a:ext cx="5110933" cy="34158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76" y="254397"/>
            <a:ext cx="3174603" cy="6349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22943"/>
            <a:ext cx="71000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Он не тужил, что не умеет петь: отыщет сучок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посуше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и так лихо барабанит по нему носом, что по всему лесу слышна звонкая барабанная дробь.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3870" y="6088559"/>
            <a:ext cx="1632306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Дятел</a:t>
            </a:r>
          </a:p>
        </p:txBody>
      </p:sp>
    </p:spTree>
    <p:extLst>
      <p:ext uri="{BB962C8B-B14F-4D97-AF65-F5344CB8AC3E}">
        <p14:creationId xmlns:p14="http://schemas.microsoft.com/office/powerpoint/2010/main" val="300379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6406" y="358589"/>
            <a:ext cx="42623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Узнай героя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931" y="1821750"/>
            <a:ext cx="5317070" cy="32522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76" y="254397"/>
            <a:ext cx="3174603" cy="6349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522943"/>
            <a:ext cx="71000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И ходят на болоте такие большие птицы, каких никогда ещё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Зинька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не видела, – прямо с баранов ростом, и шеи у них долгие-долгие.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3538" y="6088559"/>
            <a:ext cx="2375137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Журавли</a:t>
            </a:r>
          </a:p>
        </p:txBody>
      </p:sp>
    </p:spTree>
    <p:extLst>
      <p:ext uri="{BB962C8B-B14F-4D97-AF65-F5344CB8AC3E}">
        <p14:creationId xmlns:p14="http://schemas.microsoft.com/office/powerpoint/2010/main" val="142407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6406" y="358589"/>
            <a:ext cx="42623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Узнай героя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244" y="6200"/>
            <a:ext cx="5028830" cy="6260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676" y="254397"/>
            <a:ext cx="3174603" cy="6349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281919"/>
            <a:ext cx="71000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Она одинаково хорошо видит и днём и ночью. И от её когтей нет спасенья ни мыши, ни куропатке, ни зайцу на земле, ни белке на дереве. Летает она совсем бесшумно, а как её трудно заметить, когда кругом снег.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6" name="Picture 2" descr="D:\картинки\по темам\элементы, стрелки\0_17129a_2669753d_orig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1242436" y="6133779"/>
            <a:ext cx="792038" cy="3503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67429" y="6076754"/>
            <a:ext cx="3805850" cy="76944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4400" b="1" dirty="0">
                <a:solidFill>
                  <a:schemeClr val="tx1"/>
                </a:solidFill>
              </a:rPr>
              <a:t>Полярная сова</a:t>
            </a:r>
          </a:p>
        </p:txBody>
      </p:sp>
    </p:spTree>
    <p:extLst>
      <p:ext uri="{BB962C8B-B14F-4D97-AF65-F5344CB8AC3E}">
        <p14:creationId xmlns:p14="http://schemas.microsoft.com/office/powerpoint/2010/main" val="222920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074" y="1188994"/>
            <a:ext cx="74030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>
                <a:latin typeface="Arial" panose="020B0604020202020204" pitchFamily="34" charset="0"/>
              </a:rPr>
              <a:t>     Растения и животные, леса и горы, моря, ветры, дожди, зори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200" b="1" i="1" dirty="0">
                <a:latin typeface="Arial" panose="020B0604020202020204" pitchFamily="34" charset="0"/>
              </a:rPr>
              <a:t> весь мир вокруг нас говорит с нами всеми голосами… </a:t>
            </a:r>
          </a:p>
          <a:p>
            <a:pPr algn="just"/>
            <a:r>
              <a:rPr lang="ru-RU" sz="3200" b="1" i="1" dirty="0">
                <a:latin typeface="Arial" panose="020B0604020202020204" pitchFamily="34" charset="0"/>
              </a:rPr>
              <a:t>    Есть люди, которые переводят на наш человеческий язык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200" b="1" i="1" dirty="0">
                <a:latin typeface="Arial" panose="020B0604020202020204" pitchFamily="34" charset="0"/>
              </a:rPr>
              <a:t> язык любви к полной красоты и чудес нашей вселенной эти голоса.</a:t>
            </a:r>
            <a:endParaRPr lang="en-US" sz="32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030" y="961534"/>
            <a:ext cx="3242302" cy="4631859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9182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032" y="121406"/>
            <a:ext cx="8229600" cy="93610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047" y="1057511"/>
            <a:ext cx="11645153" cy="5068654"/>
          </a:xfrm>
        </p:spPr>
        <p:txBody>
          <a:bodyPr/>
          <a:lstStyle/>
          <a:p>
            <a:r>
              <a:rPr lang="ru-RU" sz="4000" b="1" dirty="0"/>
              <a:t>УЗНАТЬ СВЕДЕНИЯ   О ЖИЗНИ И ТВОРЧЕСТВЕ</a:t>
            </a:r>
          </a:p>
          <a:p>
            <a:endParaRPr lang="ru-RU" sz="4000" b="1" dirty="0"/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000" b="1" dirty="0"/>
              <a:t>ОБСУДИТЬ ПРОЧИТАННЫЕ ПРОИЗВЕДЕНИЯ </a:t>
            </a:r>
          </a:p>
          <a:p>
            <a:endParaRPr lang="ru-RU" dirty="0"/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07224" y="1844824"/>
            <a:ext cx="7637929" cy="898376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rgbClr val="0033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ВИТАЛИЯ ВАЛЕНТИНОВИЧА БИАНКИ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07223" y="4251848"/>
            <a:ext cx="7637929" cy="898376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rgbClr val="0033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ВИТАЛИЯ ВАЛЕНТИНОВИЧА БИАНКИ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26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11568608" y="164638"/>
            <a:ext cx="480053" cy="502093"/>
          </a:xfrm>
          <a:prstGeom prst="mathMultiply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049" y="976368"/>
            <a:ext cx="12382049" cy="569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95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032" y="121406"/>
            <a:ext cx="8229600" cy="93610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047" y="1057511"/>
            <a:ext cx="11645153" cy="5068654"/>
          </a:xfrm>
        </p:spPr>
        <p:txBody>
          <a:bodyPr/>
          <a:lstStyle/>
          <a:p>
            <a:r>
              <a:rPr lang="ru-RU" sz="4000" b="1" dirty="0"/>
              <a:t>УЗНАТЬ СВЕДЕНИЯ   О ЖИЗНИ И ТВОРЧЕСТВЕ</a:t>
            </a:r>
          </a:p>
          <a:p>
            <a:endParaRPr lang="ru-RU" sz="4000" b="1" dirty="0"/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4000" b="1" dirty="0"/>
              <a:t>ОБСУДИТЬ ПРОЧИТАННЫЕ ПРОИЗВЕДЕНИЯ </a:t>
            </a:r>
          </a:p>
          <a:p>
            <a:endParaRPr lang="ru-RU" dirty="0"/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007224" y="1844824"/>
            <a:ext cx="7637929" cy="898376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rgbClr val="0033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ВИТАЛИЯ ВАЛЕНТИНОВИЧА БИАНКИ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07223" y="4251848"/>
            <a:ext cx="7637929" cy="898376"/>
          </a:xfrm>
          <a:prstGeom prst="rect">
            <a:avLst/>
          </a:prstGeom>
          <a:solidFill>
            <a:schemeClr val="accent6">
              <a:alpha val="50000"/>
            </a:schemeClr>
          </a:solidFill>
          <a:ln w="28575">
            <a:solidFill>
              <a:srgbClr val="0033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ВИТАЛИЯ ВАЛЕНТИНОВИЧА БИАНКИ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2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60" y="246529"/>
            <a:ext cx="3592614" cy="5132306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" y="152400"/>
            <a:ext cx="2305050" cy="30480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142" y="152400"/>
            <a:ext cx="2344420" cy="30480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885" y="152400"/>
            <a:ext cx="1939290" cy="30480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2325" r="-1750" b="8382"/>
          <a:stretch/>
        </p:blipFill>
        <p:spPr>
          <a:xfrm>
            <a:off x="266246" y="3581669"/>
            <a:ext cx="2305050" cy="309906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67" y="3551732"/>
            <a:ext cx="2304195" cy="312900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24" y="3582027"/>
            <a:ext cx="1967951" cy="309870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7425920" y="5419188"/>
            <a:ext cx="47564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/>
              <a:t>300 сказок и рассказов</a:t>
            </a:r>
          </a:p>
          <a:p>
            <a:pPr algn="ctr"/>
            <a:r>
              <a:rPr lang="ru-RU" sz="3600" b="1" dirty="0"/>
              <a:t>120 книг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640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Shelves%20(2)%20[преобразованный].png"/>
          <p:cNvPicPr>
            <a:picLocks noChangeAspect="1"/>
          </p:cNvPicPr>
          <p:nvPr/>
        </p:nvPicPr>
        <p:blipFill>
          <a:blip r:embed="rId2"/>
          <a:srcRect t="9722"/>
          <a:stretch>
            <a:fillRect/>
          </a:stretch>
        </p:blipFill>
        <p:spPr>
          <a:xfrm>
            <a:off x="3589328" y="666731"/>
            <a:ext cx="8316963" cy="6191269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4922837" y="3602066"/>
            <a:ext cx="2381267" cy="2970183"/>
            <a:chOff x="3692128" y="2701549"/>
            <a:chExt cx="1785950" cy="2227637"/>
          </a:xfrm>
        </p:grpSpPr>
        <p:pic>
          <p:nvPicPr>
            <p:cNvPr id="7" name="Рисунок 6" descr="Рисунок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2128" y="2701549"/>
              <a:ext cx="1785950" cy="2227637"/>
            </a:xfrm>
            <a:prstGeom prst="rect">
              <a:avLst/>
            </a:prstGeom>
          </p:spPr>
        </p:pic>
        <p:pic>
          <p:nvPicPr>
            <p:cNvPr id="1027" name="Picture 3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94346" y="2956481"/>
              <a:ext cx="1357322" cy="1929642"/>
            </a:xfrm>
            <a:prstGeom prst="rect">
              <a:avLst/>
            </a:prstGeom>
            <a:noFill/>
          </p:spPr>
        </p:pic>
      </p:grpSp>
      <p:grpSp>
        <p:nvGrpSpPr>
          <p:cNvPr id="28" name="Группа 27"/>
          <p:cNvGrpSpPr/>
          <p:nvPr/>
        </p:nvGrpSpPr>
        <p:grpSpPr>
          <a:xfrm>
            <a:off x="3779830" y="476230"/>
            <a:ext cx="2443653" cy="3047997"/>
            <a:chOff x="2834872" y="357172"/>
            <a:chExt cx="1832740" cy="2285998"/>
          </a:xfrm>
        </p:grpSpPr>
        <p:pic>
          <p:nvPicPr>
            <p:cNvPr id="5" name="Рисунок 4" descr="Рисунок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4872" y="357172"/>
              <a:ext cx="1832740" cy="2285998"/>
            </a:xfrm>
            <a:prstGeom prst="rect">
              <a:avLst/>
            </a:prstGeom>
          </p:spPr>
        </p:pic>
        <p:pic>
          <p:nvPicPr>
            <p:cNvPr id="1031" name="Picture 7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914650" y="591741"/>
              <a:ext cx="1411940" cy="1988171"/>
            </a:xfrm>
            <a:prstGeom prst="rect">
              <a:avLst/>
            </a:prstGeom>
            <a:noFill/>
          </p:spPr>
        </p:pic>
      </p:grpSp>
      <p:grpSp>
        <p:nvGrpSpPr>
          <p:cNvPr id="32" name="Группа 31"/>
          <p:cNvGrpSpPr/>
          <p:nvPr/>
        </p:nvGrpSpPr>
        <p:grpSpPr>
          <a:xfrm>
            <a:off x="7685107" y="3619502"/>
            <a:ext cx="2381267" cy="2970183"/>
            <a:chOff x="5763830" y="2714626"/>
            <a:chExt cx="1785950" cy="2227637"/>
          </a:xfrm>
        </p:grpSpPr>
        <p:pic>
          <p:nvPicPr>
            <p:cNvPr id="10" name="Рисунок 9" descr="Рисунок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3830" y="2714626"/>
              <a:ext cx="1785950" cy="2227637"/>
            </a:xfrm>
            <a:prstGeom prst="rect">
              <a:avLst/>
            </a:prstGeom>
          </p:spPr>
        </p:pic>
        <p:pic>
          <p:nvPicPr>
            <p:cNvPr id="1032" name="Picture 8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57884" y="2956481"/>
              <a:ext cx="1357322" cy="1929642"/>
            </a:xfrm>
            <a:prstGeom prst="rect">
              <a:avLst/>
            </a:prstGeom>
            <a:noFill/>
          </p:spPr>
        </p:pic>
      </p:grpSp>
      <p:grpSp>
        <p:nvGrpSpPr>
          <p:cNvPr id="29" name="Группа 28"/>
          <p:cNvGrpSpPr/>
          <p:nvPr/>
        </p:nvGrpSpPr>
        <p:grpSpPr>
          <a:xfrm>
            <a:off x="6308098" y="476230"/>
            <a:ext cx="2443652" cy="3047997"/>
            <a:chOff x="4731073" y="357172"/>
            <a:chExt cx="1832739" cy="2285998"/>
          </a:xfrm>
        </p:grpSpPr>
        <p:pic>
          <p:nvPicPr>
            <p:cNvPr id="6" name="Рисунок 5" descr="Рисунок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1073" y="357172"/>
              <a:ext cx="1832739" cy="2285998"/>
            </a:xfrm>
            <a:prstGeom prst="rect">
              <a:avLst/>
            </a:prstGeom>
          </p:spPr>
        </p:pic>
        <p:pic>
          <p:nvPicPr>
            <p:cNvPr id="1036" name="Picture 12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14895" y="607964"/>
              <a:ext cx="1414469" cy="1942256"/>
            </a:xfrm>
            <a:prstGeom prst="rect">
              <a:avLst/>
            </a:prstGeom>
            <a:noFill/>
          </p:spPr>
        </p:pic>
      </p:grpSp>
      <p:grpSp>
        <p:nvGrpSpPr>
          <p:cNvPr id="30" name="Группа 29"/>
          <p:cNvGrpSpPr/>
          <p:nvPr/>
        </p:nvGrpSpPr>
        <p:grpSpPr>
          <a:xfrm>
            <a:off x="8975118" y="476230"/>
            <a:ext cx="2443653" cy="3047997"/>
            <a:chOff x="6731338" y="357172"/>
            <a:chExt cx="1832740" cy="2285998"/>
          </a:xfrm>
        </p:grpSpPr>
        <p:pic>
          <p:nvPicPr>
            <p:cNvPr id="9" name="Рисунок 8" descr="Рисунок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1338" y="357172"/>
              <a:ext cx="1832740" cy="2285998"/>
            </a:xfrm>
            <a:prstGeom prst="rect">
              <a:avLst/>
            </a:prstGeom>
          </p:spPr>
        </p:pic>
        <p:pic>
          <p:nvPicPr>
            <p:cNvPr id="1038" name="Picture 14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809033" y="607964"/>
              <a:ext cx="1422633" cy="1971950"/>
            </a:xfrm>
            <a:prstGeom prst="rect">
              <a:avLst/>
            </a:prstGeom>
            <a:noFill/>
          </p:spPr>
        </p:pic>
      </p:grpSp>
      <p:sp>
        <p:nvSpPr>
          <p:cNvPr id="2" name="Умножение 1">
            <a:hlinkClick r:id="" action="ppaction://hlinkshowjump?jump=endshow"/>
          </p:cNvPr>
          <p:cNvSpPr/>
          <p:nvPr/>
        </p:nvSpPr>
        <p:spPr>
          <a:xfrm>
            <a:off x="11568608" y="164638"/>
            <a:ext cx="480053" cy="502093"/>
          </a:xfrm>
          <a:prstGeom prst="mathMultiply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1" y="873730"/>
            <a:ext cx="3592614" cy="5132306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" descr="D:\картинки\по темам\элементы, стрелки\0_17129a_2669753d_orig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185438" y="5830844"/>
            <a:ext cx="792038" cy="35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226335"/>
      </p:ext>
    </p:extLst>
  </p:cSld>
  <p:clrMapOvr>
    <a:masterClrMapping/>
  </p:clrMapOvr>
  <p:transition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50" y="309281"/>
            <a:ext cx="4795378" cy="6347012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87" y="69627"/>
            <a:ext cx="3653282" cy="6826321"/>
          </a:xfrm>
          <a:prstGeom prst="rect">
            <a:avLst/>
          </a:prstGeom>
        </p:spPr>
      </p:pic>
      <p:pic>
        <p:nvPicPr>
          <p:cNvPr id="5" name="Picture 2" descr="D:\картинки\по темам\элементы, стрелки\0_17129a_2669753d_orig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1242436" y="6066544"/>
            <a:ext cx="792038" cy="350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066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472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964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</TotalTime>
  <Words>472</Words>
  <Application>Microsoft Office PowerPoint</Application>
  <PresentationFormat>Шырокаэкранны</PresentationFormat>
  <Paragraphs>108</Paragraphs>
  <Slides>38</Slides>
  <Notes>0</Notes>
  <HiddenSlides>0</HiddenSlides>
  <MMClips>0</MMClips>
  <ScaleCrop>false</ScaleCrop>
  <HeadingPairs>
    <vt:vector size="6" baseType="variant">
      <vt:variant>
        <vt:lpstr>Выкарыстоўваюцца шрыфты</vt:lpstr>
      </vt:variant>
      <vt:variant>
        <vt:i4>3</vt:i4>
      </vt:variant>
      <vt:variant>
        <vt:lpstr>Тэма</vt:lpstr>
      </vt:variant>
      <vt:variant>
        <vt:i4>1</vt:i4>
      </vt:variant>
      <vt:variant>
        <vt:lpstr>Загалоўкі слайдаў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Тема Office</vt:lpstr>
      <vt:lpstr>Прэзентацыя PowerPoint</vt:lpstr>
      <vt:lpstr>Прэзентацыя PowerPoint</vt:lpstr>
      <vt:lpstr>ТЕМА УРОКА</vt:lpstr>
      <vt:lpstr>ЦЕЛЬ: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Прэзентацыя PowerPoint</vt:lpstr>
      <vt:lpstr>ЦЕЛЬ:</vt:lpstr>
      <vt:lpstr>Прэзентацыя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Галина</cp:lastModifiedBy>
  <cp:revision>41</cp:revision>
  <dcterms:created xsi:type="dcterms:W3CDTF">2020-01-02T11:45:09Z</dcterms:created>
  <dcterms:modified xsi:type="dcterms:W3CDTF">2026-01-31T11:46:28Z</dcterms:modified>
</cp:coreProperties>
</file>