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  <p:sldId id="268" r:id="rId4"/>
    <p:sldId id="269" r:id="rId5"/>
    <p:sldId id="270" r:id="rId6"/>
    <p:sldId id="263" r:id="rId7"/>
    <p:sldId id="273" r:id="rId8"/>
    <p:sldId id="262" r:id="rId9"/>
    <p:sldId id="264" r:id="rId10"/>
    <p:sldId id="274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163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0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69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6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38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0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517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174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630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66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65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68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213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5875C-6403-4CAD-8E9E-0003D2F9C68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21F17-64D3-4CED-881D-F2DCB29D97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3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31DBFF-80E6-4221-A8B9-D83E8FAC1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" t="51648" r="67348" b="7144"/>
          <a:stretch/>
        </p:blipFill>
        <p:spPr>
          <a:xfrm>
            <a:off x="-45239" y="2002089"/>
            <a:ext cx="2059572" cy="19567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5B34E4-6E2D-4214-976C-EF50F83C73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5990" r="2527" b="52802"/>
          <a:stretch/>
        </p:blipFill>
        <p:spPr>
          <a:xfrm>
            <a:off x="1903966" y="1980032"/>
            <a:ext cx="2070772" cy="19674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A6557F8-D6DA-408A-B4DD-92E8D1F90B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7409" r="69528" b="51383"/>
          <a:stretch/>
        </p:blipFill>
        <p:spPr>
          <a:xfrm>
            <a:off x="-125625" y="78929"/>
            <a:ext cx="1956776" cy="19567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6FDD252-FC99-40AB-936D-332F5EFCDA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4" t="48400" r="36014" b="6533"/>
          <a:stretch/>
        </p:blipFill>
        <p:spPr>
          <a:xfrm>
            <a:off x="-90499" y="3827003"/>
            <a:ext cx="1990382" cy="201884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B6D6E97-B27A-4E7A-98BF-BB55B1BA3D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8" t="6114" r="35856" b="52678"/>
          <a:stretch/>
        </p:blipFill>
        <p:spPr>
          <a:xfrm>
            <a:off x="3794913" y="-15976"/>
            <a:ext cx="2002108" cy="190218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0AAE103-379C-49FF-9DFD-0090C3C7BC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8" t="6114" r="35856" b="52678"/>
          <a:stretch/>
        </p:blipFill>
        <p:spPr>
          <a:xfrm>
            <a:off x="7755193" y="0"/>
            <a:ext cx="2002108" cy="19021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F8226E4-5AC1-40EC-919B-88256F318F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8" t="6114" r="35856" b="52678"/>
          <a:stretch/>
        </p:blipFill>
        <p:spPr>
          <a:xfrm>
            <a:off x="5771234" y="42421"/>
            <a:ext cx="2002108" cy="190218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5174CCA-C653-4467-B60F-99F97BBA04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7409" r="69528" b="51383"/>
          <a:stretch/>
        </p:blipFill>
        <p:spPr>
          <a:xfrm>
            <a:off x="1815749" y="42422"/>
            <a:ext cx="1956776" cy="195677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611801B-97DC-4A75-9DF4-A1DD0C3931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7409" r="69528" b="51383"/>
          <a:stretch/>
        </p:blipFill>
        <p:spPr>
          <a:xfrm>
            <a:off x="3895593" y="2084956"/>
            <a:ext cx="1956776" cy="195677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6ACF994-60B3-4DC4-B24A-9287A16D61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5990" r="2527" b="52802"/>
          <a:stretch/>
        </p:blipFill>
        <p:spPr>
          <a:xfrm>
            <a:off x="7848547" y="1996487"/>
            <a:ext cx="2070772" cy="196741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D16ACF6-2320-4301-BBC1-894B66F4F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4" t="48400" r="36014" b="6533"/>
          <a:stretch/>
        </p:blipFill>
        <p:spPr>
          <a:xfrm>
            <a:off x="1860524" y="3827003"/>
            <a:ext cx="1990382" cy="201884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0470298-9955-48CB-87A6-591902D863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4" t="48400" r="36014" b="6533"/>
          <a:stretch/>
        </p:blipFill>
        <p:spPr>
          <a:xfrm>
            <a:off x="3854863" y="3852436"/>
            <a:ext cx="1990382" cy="201884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50BCFE2-AB02-46E3-89F4-F0D86D08AA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" t="51648" r="67348" b="7144"/>
          <a:stretch/>
        </p:blipFill>
        <p:spPr>
          <a:xfrm>
            <a:off x="5942968" y="4007116"/>
            <a:ext cx="2022706" cy="192174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D8215E-5D47-4D6A-AEB6-7CA29AA1A5D9}"/>
              </a:ext>
            </a:extLst>
          </p:cNvPr>
          <p:cNvSpPr/>
          <p:nvPr/>
        </p:nvSpPr>
        <p:spPr>
          <a:xfrm>
            <a:off x="134359" y="6232753"/>
            <a:ext cx="189186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Медалі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Майстроў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3BAB6D0-AD59-47C4-B741-CECA07EF50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5990" r="2527" b="52802"/>
          <a:stretch/>
        </p:blipFill>
        <p:spPr>
          <a:xfrm>
            <a:off x="5834636" y="2005028"/>
            <a:ext cx="2070772" cy="196741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404CA11-1023-46F0-9CBF-69E1C0A3EF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7409" r="69528" b="51383"/>
          <a:stretch/>
        </p:blipFill>
        <p:spPr>
          <a:xfrm>
            <a:off x="7845068" y="4061640"/>
            <a:ext cx="1956776" cy="195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0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67A821-65C6-46FA-B19B-8828851E3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393132" y="1759011"/>
            <a:ext cx="6209310" cy="32444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67A821-65C6-46FA-B19B-8828851E3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892993" y="1759011"/>
            <a:ext cx="6209310" cy="32444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67A821-65C6-46FA-B19B-8828851E3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79118" y="1759011"/>
            <a:ext cx="6209310" cy="32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6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DCC8BC-A30E-41BA-8ACB-58C2F0F182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6" r="69341" b="23791"/>
          <a:stretch/>
        </p:blipFill>
        <p:spPr>
          <a:xfrm>
            <a:off x="43567" y="32655"/>
            <a:ext cx="1937970" cy="218803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7F9466-69E5-467F-8900-CBE5E3DC0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4039" r="36941" b="24039"/>
          <a:stretch/>
        </p:blipFill>
        <p:spPr>
          <a:xfrm>
            <a:off x="2020194" y="54408"/>
            <a:ext cx="1937970" cy="21880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AECE2F-D103-4FCC-B23D-374AC9856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3" t="24039" r="473" b="24039"/>
          <a:stretch/>
        </p:blipFill>
        <p:spPr>
          <a:xfrm>
            <a:off x="3805505" y="61215"/>
            <a:ext cx="2132973" cy="21880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5CC122-11CA-4132-8F57-8990DEF621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6" r="69341" b="23791"/>
          <a:stretch/>
        </p:blipFill>
        <p:spPr>
          <a:xfrm>
            <a:off x="32490" y="2258781"/>
            <a:ext cx="1937970" cy="21880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78817B-08DA-427E-A7BB-00B60D8F7C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4039" r="36941" b="24039"/>
          <a:stretch/>
        </p:blipFill>
        <p:spPr>
          <a:xfrm>
            <a:off x="1954212" y="2239724"/>
            <a:ext cx="1937970" cy="21880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A3E7F4F-793F-475B-9B87-0069D0ECD0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6" r="69341" b="23791"/>
          <a:stretch/>
        </p:blipFill>
        <p:spPr>
          <a:xfrm>
            <a:off x="-11054" y="4414154"/>
            <a:ext cx="1937970" cy="218803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DB6B45-D826-4F1D-8FD9-072463CD2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4039" r="36941" b="24039"/>
          <a:stretch/>
        </p:blipFill>
        <p:spPr>
          <a:xfrm>
            <a:off x="1900084" y="4411432"/>
            <a:ext cx="1937970" cy="21880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9560517-24FB-47A4-858A-4022CE4DD7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3" t="24039" r="473" b="24039"/>
          <a:stretch/>
        </p:blipFill>
        <p:spPr>
          <a:xfrm>
            <a:off x="3701591" y="2239723"/>
            <a:ext cx="2132973" cy="21880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A3584EB-CAD3-44E7-83DA-DA3F585D7D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3" t="24039" r="473" b="24039"/>
          <a:stretch/>
        </p:blipFill>
        <p:spPr>
          <a:xfrm>
            <a:off x="3740502" y="4411432"/>
            <a:ext cx="2132973" cy="218803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79F4BBD-4D3C-4830-B00D-F1F914900D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6" r="69341" b="23791"/>
          <a:stretch/>
        </p:blipFill>
        <p:spPr>
          <a:xfrm>
            <a:off x="5911879" y="68022"/>
            <a:ext cx="1937970" cy="218803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0BFA555-B025-40D8-9814-0325E3762F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3" t="24039" r="473" b="24039"/>
          <a:stretch/>
        </p:blipFill>
        <p:spPr>
          <a:xfrm>
            <a:off x="7758760" y="51678"/>
            <a:ext cx="2132973" cy="218803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1E80FF8-B4E7-488D-8151-8682BECFD7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6" r="69341" b="23791"/>
          <a:stretch/>
        </p:blipFill>
        <p:spPr>
          <a:xfrm>
            <a:off x="5824471" y="2223387"/>
            <a:ext cx="1937970" cy="218803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80448B1-1843-4241-8FB5-94C70A3658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3" t="24039" r="473" b="24039"/>
          <a:stretch/>
        </p:blipFill>
        <p:spPr>
          <a:xfrm>
            <a:off x="7654846" y="2167595"/>
            <a:ext cx="2132973" cy="218803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F9288FA-E9A0-497E-BDB2-2BDDD77CFD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4039" r="36941" b="24039"/>
          <a:stretch/>
        </p:blipFill>
        <p:spPr>
          <a:xfrm>
            <a:off x="5901740" y="4411432"/>
            <a:ext cx="1937970" cy="218803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2FF7D40-7EC0-461C-A05B-DC21DD81C7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4039" r="36941" b="24039"/>
          <a:stretch/>
        </p:blipFill>
        <p:spPr>
          <a:xfrm>
            <a:off x="7935540" y="4411432"/>
            <a:ext cx="1937970" cy="2188031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07C9A01-CB8F-4B29-83E2-7EB75A75DD42}"/>
              </a:ext>
            </a:extLst>
          </p:cNvPr>
          <p:cNvSpPr/>
          <p:nvPr/>
        </p:nvSpPr>
        <p:spPr>
          <a:xfrm>
            <a:off x="86498" y="6425235"/>
            <a:ext cx="14189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Значкі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групы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147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06BCA3-5366-4916-B580-F26A3B04C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000" y="3520030"/>
            <a:ext cx="3240000" cy="324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6638F9-30D5-4CED-A0A2-DB3DA5AC3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45" y="97970"/>
            <a:ext cx="3240000" cy="324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2D3E7B-96DE-44E8-A602-9D2A62D9D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227" y="97970"/>
            <a:ext cx="3240000" cy="324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5D2F0C-05A1-4A47-9F3F-9CDAD3F975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3240000" cy="324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CEBE3C-C40C-4C13-A212-4D442684A5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40000" cy="324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A3B4E5-3E47-4E58-9EBE-D2C4E66A78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000" y="3429000"/>
            <a:ext cx="32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5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1D9FD8-3E22-48E7-8CBC-1B8FE35A3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000" y="108856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870074-8FB4-46FD-B10C-028DBD918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57" y="3509144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48BC53-0D36-48B0-80C4-CD7FD938B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57" y="108856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0B52FB-0CBF-4F2B-A7A7-81419C755E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43" y="3509144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1328B9-0690-4D9A-9F08-8CCC73E50D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43" y="108856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0B57FB0-5CA4-4333-9DEB-41B88B5342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000" y="3509144"/>
            <a:ext cx="3060000" cy="3060000"/>
          </a:xfrm>
          <a:prstGeom prst="rect">
            <a:avLst/>
          </a:prstGeom>
          <a:ln>
            <a:solidFill>
              <a:srgbClr val="A50021"/>
            </a:solidFill>
          </a:ln>
        </p:spPr>
      </p:pic>
    </p:spTree>
    <p:extLst>
      <p:ext uri="{BB962C8B-B14F-4D97-AF65-F5344CB8AC3E}">
        <p14:creationId xmlns:p14="http://schemas.microsoft.com/office/powerpoint/2010/main" val="3505510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AF5699-9DFE-415D-89AE-48D0C048FD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5056356" y="1693127"/>
            <a:ext cx="4720476" cy="169232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44EDF9-C6AA-4679-96B4-B75575F5C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5018072" y="26321"/>
            <a:ext cx="4720476" cy="169232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B2944E-27DA-4F06-84BD-34B0EB01AB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129168" y="1693127"/>
            <a:ext cx="4720476" cy="16923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3BD65B-5B9A-4B75-B096-309A9FEB61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97048" y="26321"/>
            <a:ext cx="4720476" cy="169232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2F8DB0-2B00-4B37-83BB-FD14356DEB0B}"/>
              </a:ext>
            </a:extLst>
          </p:cNvPr>
          <p:cNvSpPr/>
          <p:nvPr/>
        </p:nvSpPr>
        <p:spPr>
          <a:xfrm>
            <a:off x="232525" y="277421"/>
            <a:ext cx="4411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ГАНЧАР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418A0E-370E-4865-839E-E92E26A1BCD8}"/>
              </a:ext>
            </a:extLst>
          </p:cNvPr>
          <p:cNvSpPr/>
          <p:nvPr/>
        </p:nvSpPr>
        <p:spPr>
          <a:xfrm>
            <a:off x="269709" y="1937092"/>
            <a:ext cx="42399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ТКАЧ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7BD80B9-91EA-4301-8EAB-82ECA49A532F}"/>
              </a:ext>
            </a:extLst>
          </p:cNvPr>
          <p:cNvSpPr/>
          <p:nvPr/>
        </p:nvSpPr>
        <p:spPr>
          <a:xfrm>
            <a:off x="5320771" y="240594"/>
            <a:ext cx="42556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ШАВЕЦ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5A1539-0206-4539-8143-D4DDC43E7DAA}"/>
              </a:ext>
            </a:extLst>
          </p:cNvPr>
          <p:cNvSpPr/>
          <p:nvPr/>
        </p:nvSpPr>
        <p:spPr>
          <a:xfrm>
            <a:off x="5274797" y="2005121"/>
            <a:ext cx="43475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ГУТНІК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DFE878-232C-46F0-A77D-3863894A5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142997" y="3434046"/>
            <a:ext cx="4720476" cy="16923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A773BEA-CCE3-46B0-90D0-BA69C2EB9E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0" b="23633"/>
          <a:stretch/>
        </p:blipFill>
        <p:spPr>
          <a:xfrm>
            <a:off x="5043450" y="3428863"/>
            <a:ext cx="4720476" cy="169232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939F614-078F-4EF5-914A-C769D1B421B1}"/>
              </a:ext>
            </a:extLst>
          </p:cNvPr>
          <p:cNvSpPr/>
          <p:nvPr/>
        </p:nvSpPr>
        <p:spPr>
          <a:xfrm>
            <a:off x="5403404" y="3674862"/>
            <a:ext cx="41518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БОНДАР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C56A3C-9272-4394-AAB2-06B7AED471B8}"/>
              </a:ext>
            </a:extLst>
          </p:cNvPr>
          <p:cNvSpPr/>
          <p:nvPr/>
        </p:nvSpPr>
        <p:spPr>
          <a:xfrm>
            <a:off x="211190" y="3689567"/>
            <a:ext cx="4584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A50021"/>
                </a:solidFill>
                <a:latin typeface="a_PresentumCps" panose="04040704070802020202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КАВАЛЬ</a:t>
            </a:r>
            <a:endParaRPr lang="ru-RU" sz="7200" b="1" dirty="0">
              <a:solidFill>
                <a:srgbClr val="A50021"/>
              </a:solidFill>
              <a:latin typeface="a_PresentumCps" panose="04040704070802020202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94081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1DEC08-F697-4212-8EAA-5E1D1E519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906000" cy="6604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7D3796-25C5-41CD-A69A-38966E68E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" r="48920" b="7936"/>
          <a:stretch/>
        </p:blipFill>
        <p:spPr>
          <a:xfrm flipH="1">
            <a:off x="7427508" y="1645428"/>
            <a:ext cx="2254782" cy="494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50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A05F96-6473-4A7F-8B45-BBC3B321D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" r="48920" b="7936"/>
          <a:stretch/>
        </p:blipFill>
        <p:spPr>
          <a:xfrm flipH="1">
            <a:off x="6666851" y="950553"/>
            <a:ext cx="2606576" cy="571318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6E06DD-A5FD-4A92-BC20-00DC44C4A1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71" b="18465"/>
          <a:stretch/>
        </p:blipFill>
        <p:spPr>
          <a:xfrm>
            <a:off x="5199834" y="711016"/>
            <a:ext cx="1846050" cy="11647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7FBA17-9961-435C-A12C-EFAD3FD4E3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928" y="2801019"/>
            <a:ext cx="2826708" cy="4240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BC0A33-0192-492A-85E0-1A78259B7D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5" t="38626" r="3626" b="19505"/>
          <a:stretch/>
        </p:blipFill>
        <p:spPr>
          <a:xfrm>
            <a:off x="727749" y="4285891"/>
            <a:ext cx="990471" cy="13171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D58D67-3A73-48CD-9BBF-F7F2EC9D6D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6" t="10330" r="27912" b="26264"/>
          <a:stretch/>
        </p:blipFill>
        <p:spPr>
          <a:xfrm>
            <a:off x="149472" y="356102"/>
            <a:ext cx="2199330" cy="24449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C0F92F-667F-4DF9-8C59-08F2E1A6278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425" y="136968"/>
            <a:ext cx="2591006" cy="388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282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1DEC08-F697-4212-8EAA-5E1D1E519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906000" cy="6604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2A2E36-1439-4269-9B03-DC017C28D21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79" y="1005897"/>
            <a:ext cx="2826708" cy="4240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3F4AD3-F324-483D-952A-176664DE0B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5" t="38626" r="3626" b="19505"/>
          <a:stretch/>
        </p:blipFill>
        <p:spPr>
          <a:xfrm>
            <a:off x="4855157" y="4071257"/>
            <a:ext cx="990471" cy="13171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AA69B7-473C-4185-995D-5181DA0DCF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6" t="10330" r="27912" b="26264"/>
          <a:stretch/>
        </p:blipFill>
        <p:spPr>
          <a:xfrm>
            <a:off x="2422051" y="1225754"/>
            <a:ext cx="2199330" cy="24449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F5BD0C8-0F62-40B2-909C-CDE65C1C349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1" y="155874"/>
            <a:ext cx="2591006" cy="38865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C528C1-0A9F-48D8-B53B-0FB3488B85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2" r="18085"/>
          <a:stretch/>
        </p:blipFill>
        <p:spPr>
          <a:xfrm flipH="1">
            <a:off x="7507333" y="1612041"/>
            <a:ext cx="2224495" cy="528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16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736FB4-21B3-497B-8071-332205D8A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0228" y="-130629"/>
            <a:ext cx="6057900" cy="40386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2A2BD-3C3C-470D-A344-AE0609452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27475">
            <a:off x="-740229" y="2950027"/>
            <a:ext cx="6057900" cy="4038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EC342C-D7A8-4166-AC52-FAF952882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4" y="-130629"/>
            <a:ext cx="6057900" cy="4038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008ECD-0FDD-48B7-A00F-3DAE930F1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27475">
            <a:off x="4005943" y="2950027"/>
            <a:ext cx="6057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679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10</Words>
  <Application>Microsoft Office PowerPoint</Application>
  <PresentationFormat>Лист A4 (210x297 мм)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a_PresentumCps</vt:lpstr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Наталья Ивановна Бобко</cp:lastModifiedBy>
  <cp:revision>11</cp:revision>
  <dcterms:created xsi:type="dcterms:W3CDTF">2026-01-13T21:02:00Z</dcterms:created>
  <dcterms:modified xsi:type="dcterms:W3CDTF">2026-01-26T09:53:34Z</dcterms:modified>
</cp:coreProperties>
</file>