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liker" panose="020B0604020202020204" charset="0"/>
      <p:regular r:id="rId12"/>
    </p:embeddedFont>
    <p:embeddedFont>
      <p:font typeface="Nunito Bold" panose="020B0604020202020204" charset="-52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7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80198" y="3650877"/>
            <a:ext cx="19547156" cy="9639431"/>
          </a:xfrm>
          <a:custGeom>
            <a:avLst/>
            <a:gdLst/>
            <a:ahLst/>
            <a:cxnLst/>
            <a:rect l="l" t="t" r="r" b="b"/>
            <a:pathLst>
              <a:path w="19547156" h="9639431">
                <a:moveTo>
                  <a:pt x="0" y="0"/>
                </a:moveTo>
                <a:lnTo>
                  <a:pt x="19547156" y="0"/>
                </a:lnTo>
                <a:lnTo>
                  <a:pt x="19547156" y="9639431"/>
                </a:lnTo>
                <a:lnTo>
                  <a:pt x="0" y="9639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36462" y="2246785"/>
            <a:ext cx="9516663" cy="3545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21"/>
              </a:lnSpc>
            </a:pPr>
            <a:r>
              <a:rPr lang="en-US" sz="13939" dirty="0" err="1">
                <a:solidFill>
                  <a:srgbClr val="01544A"/>
                </a:solidFill>
                <a:latin typeface="Gliker"/>
                <a:ea typeface="Gliker"/>
                <a:cs typeface="Gliker"/>
                <a:sym typeface="Gliker"/>
              </a:rPr>
              <a:t>Человек</a:t>
            </a:r>
            <a:r>
              <a:rPr lang="en-US" sz="13939" dirty="0">
                <a:solidFill>
                  <a:srgbClr val="01544A"/>
                </a:solidFill>
                <a:latin typeface="Gliker"/>
                <a:ea typeface="Gliker"/>
                <a:cs typeface="Gliker"/>
                <a:sym typeface="Gliker"/>
              </a:rPr>
              <a:t> </a:t>
            </a:r>
            <a:endParaRPr lang="ru-RU" sz="13939" dirty="0">
              <a:solidFill>
                <a:srgbClr val="01544A"/>
              </a:solidFill>
              <a:latin typeface="Gliker"/>
              <a:ea typeface="Gliker"/>
              <a:cs typeface="Gliker"/>
              <a:sym typeface="Gliker"/>
            </a:endParaRPr>
          </a:p>
          <a:p>
            <a:pPr algn="ctr">
              <a:lnSpc>
                <a:spcPts val="13521"/>
              </a:lnSpc>
            </a:pPr>
            <a:r>
              <a:rPr lang="en-US" sz="13939" dirty="0">
                <a:solidFill>
                  <a:srgbClr val="01544A"/>
                </a:solidFill>
                <a:latin typeface="Gliker"/>
                <a:ea typeface="Gliker"/>
                <a:cs typeface="Gliker"/>
                <a:sym typeface="Gliker"/>
              </a:rPr>
              <a:t>и </a:t>
            </a:r>
            <a:r>
              <a:rPr lang="en-US" sz="13939" dirty="0" err="1">
                <a:solidFill>
                  <a:srgbClr val="01544A"/>
                </a:solidFill>
                <a:latin typeface="Gliker"/>
                <a:ea typeface="Gliker"/>
                <a:cs typeface="Gliker"/>
                <a:sym typeface="Gliker"/>
              </a:rPr>
              <a:t>мир</a:t>
            </a:r>
            <a:endParaRPr lang="en-US" sz="13939" dirty="0">
              <a:solidFill>
                <a:srgbClr val="01544A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  <p:sp>
        <p:nvSpPr>
          <p:cNvPr id="4" name="Freeform 4"/>
          <p:cNvSpPr/>
          <p:nvPr/>
        </p:nvSpPr>
        <p:spPr>
          <a:xfrm rot="-2526701">
            <a:off x="12628747" y="4236222"/>
            <a:ext cx="5942059" cy="2574363"/>
          </a:xfrm>
          <a:custGeom>
            <a:avLst/>
            <a:gdLst/>
            <a:ahLst/>
            <a:cxnLst/>
            <a:rect l="l" t="t" r="r" b="b"/>
            <a:pathLst>
              <a:path w="5942059" h="2574363">
                <a:moveTo>
                  <a:pt x="0" y="0"/>
                </a:moveTo>
                <a:lnTo>
                  <a:pt x="5942059" y="0"/>
                </a:lnTo>
                <a:lnTo>
                  <a:pt x="5942059" y="2574364"/>
                </a:lnTo>
                <a:lnTo>
                  <a:pt x="0" y="25743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712656" y="-680747"/>
            <a:ext cx="7315200" cy="3418893"/>
          </a:xfrm>
          <a:custGeom>
            <a:avLst/>
            <a:gdLst/>
            <a:ahLst/>
            <a:cxnLst/>
            <a:rect l="l" t="t" r="r" b="b"/>
            <a:pathLst>
              <a:path w="7315200" h="3418893">
                <a:moveTo>
                  <a:pt x="0" y="0"/>
                </a:moveTo>
                <a:lnTo>
                  <a:pt x="7315200" y="0"/>
                </a:lnTo>
                <a:lnTo>
                  <a:pt x="7315200" y="3418894"/>
                </a:lnTo>
                <a:lnTo>
                  <a:pt x="0" y="3418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1526257" y="-680747"/>
            <a:ext cx="7315200" cy="3418893"/>
          </a:xfrm>
          <a:custGeom>
            <a:avLst/>
            <a:gdLst/>
            <a:ahLst/>
            <a:cxnLst/>
            <a:rect l="l" t="t" r="r" b="b"/>
            <a:pathLst>
              <a:path w="7315200" h="3418893">
                <a:moveTo>
                  <a:pt x="7315200" y="0"/>
                </a:moveTo>
                <a:lnTo>
                  <a:pt x="0" y="0"/>
                </a:lnTo>
                <a:lnTo>
                  <a:pt x="0" y="3418894"/>
                </a:lnTo>
                <a:lnTo>
                  <a:pt x="7315200" y="341889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243621" y="2586841"/>
            <a:ext cx="7752969" cy="8229600"/>
          </a:xfrm>
          <a:custGeom>
            <a:avLst/>
            <a:gdLst/>
            <a:ahLst/>
            <a:cxnLst/>
            <a:rect l="l" t="t" r="r" b="b"/>
            <a:pathLst>
              <a:path w="7752969" h="8229600">
                <a:moveTo>
                  <a:pt x="0" y="0"/>
                </a:moveTo>
                <a:lnTo>
                  <a:pt x="7752969" y="0"/>
                </a:lnTo>
                <a:lnTo>
                  <a:pt x="775296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072052" y="6937027"/>
            <a:ext cx="8143897" cy="960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42"/>
              </a:lnSpc>
            </a:pPr>
            <a:r>
              <a:rPr lang="en-US" sz="5672" b="1" spc="62">
                <a:solidFill>
                  <a:srgbClr val="01544A"/>
                </a:solidFill>
                <a:latin typeface="Nunito Bold"/>
                <a:ea typeface="Nunito Bold"/>
                <a:cs typeface="Nunito Bold"/>
                <a:sym typeface="Nunito Bold"/>
              </a:rPr>
              <a:t>3 класс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68740" y="0"/>
            <a:ext cx="6853270" cy="10287000"/>
          </a:xfrm>
          <a:custGeom>
            <a:avLst/>
            <a:gdLst/>
            <a:ahLst/>
            <a:cxnLst/>
            <a:rect l="l" t="t" r="r" b="b"/>
            <a:pathLst>
              <a:path w="6853270" h="10287000">
                <a:moveTo>
                  <a:pt x="0" y="0"/>
                </a:moveTo>
                <a:lnTo>
                  <a:pt x="6853270" y="0"/>
                </a:lnTo>
                <a:lnTo>
                  <a:pt x="685327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10709" y="2306565"/>
            <a:ext cx="5166986" cy="4114800"/>
          </a:xfrm>
          <a:custGeom>
            <a:avLst/>
            <a:gdLst/>
            <a:ahLst/>
            <a:cxnLst/>
            <a:rect l="l" t="t" r="r" b="b"/>
            <a:pathLst>
              <a:path w="5166986" h="4114800">
                <a:moveTo>
                  <a:pt x="0" y="0"/>
                </a:moveTo>
                <a:lnTo>
                  <a:pt x="5166986" y="0"/>
                </a:lnTo>
                <a:lnTo>
                  <a:pt x="51669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832736" y="6225121"/>
            <a:ext cx="3830429" cy="3830429"/>
          </a:xfrm>
          <a:custGeom>
            <a:avLst/>
            <a:gdLst/>
            <a:ahLst/>
            <a:cxnLst/>
            <a:rect l="l" t="t" r="r" b="b"/>
            <a:pathLst>
              <a:path w="3830429" h="3830429">
                <a:moveTo>
                  <a:pt x="3830429" y="0"/>
                </a:moveTo>
                <a:lnTo>
                  <a:pt x="0" y="0"/>
                </a:lnTo>
                <a:lnTo>
                  <a:pt x="0" y="3830429"/>
                </a:lnTo>
                <a:lnTo>
                  <a:pt x="3830429" y="3830429"/>
                </a:lnTo>
                <a:lnTo>
                  <a:pt x="383042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8018" y="4392980"/>
            <a:ext cx="18416018" cy="9081625"/>
          </a:xfrm>
          <a:custGeom>
            <a:avLst/>
            <a:gdLst/>
            <a:ahLst/>
            <a:cxnLst/>
            <a:rect l="l" t="t" r="r" b="b"/>
            <a:pathLst>
              <a:path w="18416018" h="9081625">
                <a:moveTo>
                  <a:pt x="0" y="0"/>
                </a:moveTo>
                <a:lnTo>
                  <a:pt x="18416018" y="0"/>
                </a:lnTo>
                <a:lnTo>
                  <a:pt x="18416018" y="9081624"/>
                </a:lnTo>
                <a:lnTo>
                  <a:pt x="0" y="9081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254452" y="4912054"/>
            <a:ext cx="5199396" cy="5519040"/>
          </a:xfrm>
          <a:custGeom>
            <a:avLst/>
            <a:gdLst/>
            <a:ahLst/>
            <a:cxnLst/>
            <a:rect l="l" t="t" r="r" b="b"/>
            <a:pathLst>
              <a:path w="5199396" h="5519040">
                <a:moveTo>
                  <a:pt x="0" y="0"/>
                </a:moveTo>
                <a:lnTo>
                  <a:pt x="5199396" y="0"/>
                </a:lnTo>
                <a:lnTo>
                  <a:pt x="5199396" y="5519040"/>
                </a:lnTo>
                <a:lnTo>
                  <a:pt x="0" y="55190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88302" y="5143500"/>
            <a:ext cx="5199396" cy="5519040"/>
          </a:xfrm>
          <a:custGeom>
            <a:avLst/>
            <a:gdLst/>
            <a:ahLst/>
            <a:cxnLst/>
            <a:rect l="l" t="t" r="r" b="b"/>
            <a:pathLst>
              <a:path w="5199396" h="5519040">
                <a:moveTo>
                  <a:pt x="0" y="0"/>
                </a:moveTo>
                <a:lnTo>
                  <a:pt x="5199396" y="0"/>
                </a:lnTo>
                <a:lnTo>
                  <a:pt x="5199396" y="5519040"/>
                </a:lnTo>
                <a:lnTo>
                  <a:pt x="0" y="55190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66801" y="228625"/>
            <a:ext cx="16230600" cy="4809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477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1.</a:t>
            </a:r>
            <a:r>
              <a:rPr lang="ru-RU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Определить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какие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условия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для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жизни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нужны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животным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в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разных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местах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земного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шара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.</a:t>
            </a:r>
          </a:p>
          <a:p>
            <a:pPr algn="just">
              <a:lnSpc>
                <a:spcPts val="7477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2.</a:t>
            </a:r>
            <a:r>
              <a:rPr lang="ru-RU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Распределить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наших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героев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по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их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природным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домам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.</a:t>
            </a:r>
          </a:p>
          <a:p>
            <a:pPr algn="just">
              <a:lnSpc>
                <a:spcPts val="7477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3.</a:t>
            </a:r>
            <a:r>
              <a:rPr lang="ru-RU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Узнать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какие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приспособления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помогают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животным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обитать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в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разных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природных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условиях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14784397" y="6825226"/>
            <a:ext cx="2042934" cy="2823150"/>
          </a:xfrm>
          <a:custGeom>
            <a:avLst/>
            <a:gdLst/>
            <a:ahLst/>
            <a:cxnLst/>
            <a:rect l="l" t="t" r="r" b="b"/>
            <a:pathLst>
              <a:path w="2042934" h="2823150">
                <a:moveTo>
                  <a:pt x="0" y="0"/>
                </a:moveTo>
                <a:lnTo>
                  <a:pt x="2042933" y="0"/>
                </a:lnTo>
                <a:lnTo>
                  <a:pt x="2042933" y="2823149"/>
                </a:lnTo>
                <a:lnTo>
                  <a:pt x="0" y="28231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99605" y="8123321"/>
            <a:ext cx="2645502" cy="1981721"/>
          </a:xfrm>
          <a:custGeom>
            <a:avLst/>
            <a:gdLst/>
            <a:ahLst/>
            <a:cxnLst/>
            <a:rect l="l" t="t" r="r" b="b"/>
            <a:pathLst>
              <a:path w="2645502" h="1981721">
                <a:moveTo>
                  <a:pt x="0" y="0"/>
                </a:moveTo>
                <a:lnTo>
                  <a:pt x="2645502" y="0"/>
                </a:lnTo>
                <a:lnTo>
                  <a:pt x="2645502" y="1981721"/>
                </a:lnTo>
                <a:lnTo>
                  <a:pt x="0" y="19817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048355" y="6643268"/>
            <a:ext cx="2536536" cy="3461774"/>
          </a:xfrm>
          <a:custGeom>
            <a:avLst/>
            <a:gdLst/>
            <a:ahLst/>
            <a:cxnLst/>
            <a:rect l="l" t="t" r="r" b="b"/>
            <a:pathLst>
              <a:path w="2536536" h="3461774">
                <a:moveTo>
                  <a:pt x="0" y="0"/>
                </a:moveTo>
                <a:lnTo>
                  <a:pt x="2536536" y="0"/>
                </a:lnTo>
                <a:lnTo>
                  <a:pt x="2536536" y="3461774"/>
                </a:lnTo>
                <a:lnTo>
                  <a:pt x="0" y="34617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8018" y="4392980"/>
            <a:ext cx="18416018" cy="9081625"/>
          </a:xfrm>
          <a:custGeom>
            <a:avLst/>
            <a:gdLst/>
            <a:ahLst/>
            <a:cxnLst/>
            <a:rect l="l" t="t" r="r" b="b"/>
            <a:pathLst>
              <a:path w="18416018" h="9081625">
                <a:moveTo>
                  <a:pt x="0" y="0"/>
                </a:moveTo>
                <a:lnTo>
                  <a:pt x="18416018" y="0"/>
                </a:lnTo>
                <a:lnTo>
                  <a:pt x="18416018" y="9081624"/>
                </a:lnTo>
                <a:lnTo>
                  <a:pt x="0" y="9081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254452" y="4912054"/>
            <a:ext cx="5199396" cy="5519040"/>
          </a:xfrm>
          <a:custGeom>
            <a:avLst/>
            <a:gdLst/>
            <a:ahLst/>
            <a:cxnLst/>
            <a:rect l="l" t="t" r="r" b="b"/>
            <a:pathLst>
              <a:path w="5199396" h="5519040">
                <a:moveTo>
                  <a:pt x="0" y="0"/>
                </a:moveTo>
                <a:lnTo>
                  <a:pt x="5199396" y="0"/>
                </a:lnTo>
                <a:lnTo>
                  <a:pt x="5199396" y="5519040"/>
                </a:lnTo>
                <a:lnTo>
                  <a:pt x="0" y="55190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88302" y="5143500"/>
            <a:ext cx="5199396" cy="5519040"/>
          </a:xfrm>
          <a:custGeom>
            <a:avLst/>
            <a:gdLst/>
            <a:ahLst/>
            <a:cxnLst/>
            <a:rect l="l" t="t" r="r" b="b"/>
            <a:pathLst>
              <a:path w="5199396" h="5519040">
                <a:moveTo>
                  <a:pt x="0" y="0"/>
                </a:moveTo>
                <a:lnTo>
                  <a:pt x="5199396" y="0"/>
                </a:lnTo>
                <a:lnTo>
                  <a:pt x="5199396" y="5519040"/>
                </a:lnTo>
                <a:lnTo>
                  <a:pt x="0" y="55190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04037" y="218169"/>
            <a:ext cx="12487902" cy="7694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77"/>
              </a:lnSpc>
            </a:pPr>
            <a:r>
              <a:rPr lang="en-US" sz="5341" b="1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План</a:t>
            </a:r>
            <a:endParaRPr lang="en-US" sz="5341" b="1" dirty="0">
              <a:solidFill>
                <a:srgbClr val="000000"/>
              </a:solidFill>
              <a:latin typeface="Arial" panose="020B0604020202020204" pitchFamily="34" charset="0"/>
              <a:ea typeface="Gliker"/>
              <a:cs typeface="Arial" panose="020B0604020202020204" pitchFamily="34" charset="0"/>
              <a:sym typeface="Gliker"/>
            </a:endParaRPr>
          </a:p>
          <a:p>
            <a:pPr algn="just">
              <a:lnSpc>
                <a:spcPts val="7477"/>
              </a:lnSpc>
            </a:pPr>
            <a:r>
              <a:rPr lang="en-US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1.</a:t>
            </a:r>
            <a:r>
              <a:rPr lang="ru-RU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5341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Место</a:t>
            </a:r>
            <a:r>
              <a:rPr lang="en-US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5341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обитания</a:t>
            </a:r>
            <a:r>
              <a:rPr lang="en-US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.</a:t>
            </a:r>
          </a:p>
          <a:p>
            <a:pPr algn="just">
              <a:lnSpc>
                <a:spcPts val="7477"/>
              </a:lnSpc>
            </a:pPr>
            <a:r>
              <a:rPr lang="en-US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2.</a:t>
            </a:r>
            <a:r>
              <a:rPr lang="ru-RU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5341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Условия</a:t>
            </a:r>
            <a:r>
              <a:rPr lang="en-US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5341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для</a:t>
            </a:r>
            <a:r>
              <a:rPr lang="en-US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5341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жизни</a:t>
            </a:r>
            <a:r>
              <a:rPr lang="en-US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.</a:t>
            </a:r>
          </a:p>
          <a:p>
            <a:pPr marL="893763" indent="-893763" algn="just">
              <a:lnSpc>
                <a:spcPts val="7477"/>
              </a:lnSpc>
            </a:pPr>
            <a:r>
              <a:rPr lang="en-US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3.</a:t>
            </a:r>
            <a:r>
              <a:rPr lang="ru-RU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5341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Приспособления</a:t>
            </a:r>
            <a:r>
              <a:rPr lang="en-US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, </a:t>
            </a:r>
            <a:r>
              <a:rPr lang="en-US" sz="5341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которые</a:t>
            </a:r>
            <a:r>
              <a:rPr lang="en-US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5341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помогают</a:t>
            </a:r>
            <a:r>
              <a:rPr lang="en-US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5341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животному</a:t>
            </a:r>
            <a:r>
              <a:rPr lang="en-US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5341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обитать</a:t>
            </a:r>
            <a:r>
              <a:rPr lang="en-US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в </a:t>
            </a:r>
            <a:r>
              <a:rPr lang="en-US" sz="5341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этих</a:t>
            </a:r>
            <a:r>
              <a:rPr lang="en-US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5341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условиях</a:t>
            </a:r>
            <a:r>
              <a:rPr lang="en-US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.</a:t>
            </a:r>
          </a:p>
          <a:p>
            <a:pPr algn="just">
              <a:lnSpc>
                <a:spcPts val="7477"/>
              </a:lnSpc>
            </a:pPr>
            <a:r>
              <a:rPr lang="en-US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4. </a:t>
            </a:r>
            <a:r>
              <a:rPr lang="en-US" sz="5341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Рацион</a:t>
            </a:r>
            <a:r>
              <a:rPr lang="en-US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5341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питания</a:t>
            </a:r>
            <a:r>
              <a:rPr lang="en-US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.</a:t>
            </a:r>
          </a:p>
          <a:p>
            <a:pPr algn="just">
              <a:lnSpc>
                <a:spcPts val="7477"/>
              </a:lnSpc>
            </a:pPr>
            <a:r>
              <a:rPr lang="en-US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5. </a:t>
            </a:r>
            <a:r>
              <a:rPr lang="en-US" sz="5341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Соседи</a:t>
            </a:r>
            <a:r>
              <a:rPr lang="en-US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 </a:t>
            </a:r>
            <a:r>
              <a:rPr lang="en-US" sz="5341" dirty="0" err="1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животного</a:t>
            </a:r>
            <a:r>
              <a:rPr lang="en-US" sz="5341" dirty="0">
                <a:solidFill>
                  <a:srgbClr val="000000"/>
                </a:solidFill>
                <a:latin typeface="Arial" panose="020B0604020202020204" pitchFamily="34" charset="0"/>
                <a:ea typeface="Gliker"/>
                <a:cs typeface="Arial" panose="020B0604020202020204" pitchFamily="34" charset="0"/>
                <a:sym typeface="Gliker"/>
              </a:rPr>
              <a:t>.</a:t>
            </a:r>
          </a:p>
          <a:p>
            <a:pPr algn="l">
              <a:lnSpc>
                <a:spcPts val="7477"/>
              </a:lnSpc>
              <a:spcBef>
                <a:spcPct val="0"/>
              </a:spcBef>
            </a:pPr>
            <a:endParaRPr lang="en-US" sz="5341" dirty="0">
              <a:solidFill>
                <a:srgbClr val="000000"/>
              </a:solidFill>
              <a:latin typeface="Gliker"/>
              <a:ea typeface="Gliker"/>
              <a:cs typeface="Gliker"/>
              <a:sym typeface="Gliker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784397" y="6825226"/>
            <a:ext cx="2042934" cy="2823150"/>
          </a:xfrm>
          <a:custGeom>
            <a:avLst/>
            <a:gdLst/>
            <a:ahLst/>
            <a:cxnLst/>
            <a:rect l="l" t="t" r="r" b="b"/>
            <a:pathLst>
              <a:path w="2042934" h="2823150">
                <a:moveTo>
                  <a:pt x="0" y="0"/>
                </a:moveTo>
                <a:lnTo>
                  <a:pt x="2042933" y="0"/>
                </a:lnTo>
                <a:lnTo>
                  <a:pt x="2042933" y="2823149"/>
                </a:lnTo>
                <a:lnTo>
                  <a:pt x="0" y="28231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99605" y="8123321"/>
            <a:ext cx="2645502" cy="1981721"/>
          </a:xfrm>
          <a:custGeom>
            <a:avLst/>
            <a:gdLst/>
            <a:ahLst/>
            <a:cxnLst/>
            <a:rect l="l" t="t" r="r" b="b"/>
            <a:pathLst>
              <a:path w="2645502" h="1981721">
                <a:moveTo>
                  <a:pt x="0" y="0"/>
                </a:moveTo>
                <a:lnTo>
                  <a:pt x="2645502" y="0"/>
                </a:lnTo>
                <a:lnTo>
                  <a:pt x="2645502" y="1981721"/>
                </a:lnTo>
                <a:lnTo>
                  <a:pt x="0" y="19817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1055134" y="6643268"/>
            <a:ext cx="2536536" cy="3461774"/>
          </a:xfrm>
          <a:custGeom>
            <a:avLst/>
            <a:gdLst/>
            <a:ahLst/>
            <a:cxnLst/>
            <a:rect l="l" t="t" r="r" b="b"/>
            <a:pathLst>
              <a:path w="2536536" h="3461774">
                <a:moveTo>
                  <a:pt x="2536536" y="0"/>
                </a:moveTo>
                <a:lnTo>
                  <a:pt x="0" y="0"/>
                </a:lnTo>
                <a:lnTo>
                  <a:pt x="0" y="3461774"/>
                </a:lnTo>
                <a:lnTo>
                  <a:pt x="2536536" y="3461774"/>
                </a:lnTo>
                <a:lnTo>
                  <a:pt x="253653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5890899" y="7671574"/>
            <a:ext cx="2930437" cy="2493536"/>
          </a:xfrm>
          <a:custGeom>
            <a:avLst/>
            <a:gdLst/>
            <a:ahLst/>
            <a:cxnLst/>
            <a:rect l="l" t="t" r="r" b="b"/>
            <a:pathLst>
              <a:path w="2930437" h="2493536">
                <a:moveTo>
                  <a:pt x="2930437" y="0"/>
                </a:moveTo>
                <a:lnTo>
                  <a:pt x="0" y="0"/>
                </a:lnTo>
                <a:lnTo>
                  <a:pt x="0" y="2493536"/>
                </a:lnTo>
                <a:lnTo>
                  <a:pt x="2930437" y="2493536"/>
                </a:lnTo>
                <a:lnTo>
                  <a:pt x="2930437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5491" y="545289"/>
            <a:ext cx="16276852" cy="9196421"/>
          </a:xfrm>
          <a:custGeom>
            <a:avLst/>
            <a:gdLst/>
            <a:ahLst/>
            <a:cxnLst/>
            <a:rect l="l" t="t" r="r" b="b"/>
            <a:pathLst>
              <a:path w="16276852" h="9196421">
                <a:moveTo>
                  <a:pt x="0" y="0"/>
                </a:moveTo>
                <a:lnTo>
                  <a:pt x="16276852" y="0"/>
                </a:lnTo>
                <a:lnTo>
                  <a:pt x="16276852" y="9196422"/>
                </a:lnTo>
                <a:lnTo>
                  <a:pt x="0" y="9196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be-BY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5740" y="220749"/>
            <a:ext cx="17536519" cy="9845503"/>
          </a:xfrm>
          <a:custGeom>
            <a:avLst/>
            <a:gdLst/>
            <a:ahLst/>
            <a:cxnLst/>
            <a:rect l="l" t="t" r="r" b="b"/>
            <a:pathLst>
              <a:path w="17536519" h="9845503">
                <a:moveTo>
                  <a:pt x="0" y="0"/>
                </a:moveTo>
                <a:lnTo>
                  <a:pt x="17536520" y="0"/>
                </a:lnTo>
                <a:lnTo>
                  <a:pt x="17536520" y="9845502"/>
                </a:lnTo>
                <a:lnTo>
                  <a:pt x="0" y="9845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84</Words>
  <Application>Microsoft Office PowerPoint</Application>
  <PresentationFormat>Карыстальніцкі</PresentationFormat>
  <Paragraphs>12</Paragraphs>
  <Slides>6</Slides>
  <Notes>0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4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6</vt:i4>
      </vt:variant>
    </vt:vector>
  </HeadingPairs>
  <TitlesOfParts>
    <vt:vector size="11" baseType="lpstr">
      <vt:lpstr>Arial</vt:lpstr>
      <vt:lpstr>Calibri</vt:lpstr>
      <vt:lpstr>Gliker</vt:lpstr>
      <vt:lpstr>Nunito Bold</vt:lpstr>
      <vt:lpstr>Office Theme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 абзаца</dc:title>
  <dc:creator>Admin</dc:creator>
  <cp:lastModifiedBy>Галина</cp:lastModifiedBy>
  <cp:revision>6</cp:revision>
  <dcterms:created xsi:type="dcterms:W3CDTF">2006-08-16T00:00:00Z</dcterms:created>
  <dcterms:modified xsi:type="dcterms:W3CDTF">2026-01-29T19:10:08Z</dcterms:modified>
  <dc:identifier>DAG7739zUCk</dc:identifier>
</cp:coreProperties>
</file>