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1686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02.02.2026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02.02.2026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02.02.2026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02.02.2026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02.02.2026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02.02.2026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02.02.2026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9" name="Picture 1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228" y="196300"/>
            <a:ext cx="5347593" cy="6408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1879024" y="3874696"/>
            <a:ext cx="965329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0" b="1" dirty="0" smtClean="0"/>
              <a:t>8</a:t>
            </a:r>
            <a:endParaRPr lang="ru-RU" sz="12000" b="1" dirty="0"/>
          </a:p>
        </p:txBody>
      </p:sp>
      <p:pic>
        <p:nvPicPr>
          <p:cNvPr id="1040" name="Picture 1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4322" y="196300"/>
            <a:ext cx="3652174" cy="45288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TextBox 16"/>
          <p:cNvSpPr txBox="1"/>
          <p:nvPr/>
        </p:nvSpPr>
        <p:spPr>
          <a:xfrm>
            <a:off x="5412048" y="3284984"/>
            <a:ext cx="3754554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0" b="1" dirty="0" smtClean="0"/>
              <a:t>18 - 10</a:t>
            </a:r>
            <a:endParaRPr lang="ru-RU" sz="10000" b="1" dirty="0"/>
          </a:p>
        </p:txBody>
      </p:sp>
    </p:spTree>
    <p:extLst>
      <p:ext uri="{BB962C8B-B14F-4D97-AF65-F5344CB8AC3E}">
        <p14:creationId xmlns:p14="http://schemas.microsoft.com/office/powerpoint/2010/main" val="31577383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9" name="Picture 1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228" y="196300"/>
            <a:ext cx="5347593" cy="6408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1879024" y="3874696"/>
            <a:ext cx="1745991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0" b="1" dirty="0" smtClean="0">
                <a:solidFill>
                  <a:prstClr val="black"/>
                </a:solidFill>
              </a:rPr>
              <a:t>15</a:t>
            </a:r>
            <a:endParaRPr lang="ru-RU" sz="12000" b="1" dirty="0">
              <a:solidFill>
                <a:prstClr val="black"/>
              </a:solidFill>
            </a:endParaRPr>
          </a:p>
        </p:txBody>
      </p:sp>
      <p:pic>
        <p:nvPicPr>
          <p:cNvPr id="1040" name="Picture 1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4322" y="196300"/>
            <a:ext cx="3652174" cy="45288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TextBox 16"/>
          <p:cNvSpPr txBox="1"/>
          <p:nvPr/>
        </p:nvSpPr>
        <p:spPr>
          <a:xfrm>
            <a:off x="5453415" y="3356992"/>
            <a:ext cx="3350597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0" b="1" dirty="0" smtClean="0">
                <a:solidFill>
                  <a:prstClr val="black"/>
                </a:solidFill>
              </a:rPr>
              <a:t>10 + 5</a:t>
            </a:r>
            <a:endParaRPr lang="ru-RU" sz="10000" b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1528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9" name="Picture 1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228" y="196300"/>
            <a:ext cx="5347593" cy="6408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1879024" y="3874696"/>
            <a:ext cx="965329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0" b="1" dirty="0">
                <a:solidFill>
                  <a:prstClr val="black"/>
                </a:solidFill>
              </a:rPr>
              <a:t>0</a:t>
            </a:r>
          </a:p>
        </p:txBody>
      </p:sp>
      <p:pic>
        <p:nvPicPr>
          <p:cNvPr id="1040" name="Picture 1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4322" y="196300"/>
            <a:ext cx="3652174" cy="45288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TextBox 16"/>
          <p:cNvSpPr txBox="1"/>
          <p:nvPr/>
        </p:nvSpPr>
        <p:spPr>
          <a:xfrm>
            <a:off x="5384322" y="3284984"/>
            <a:ext cx="3600666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500" b="1" dirty="0" smtClean="0">
                <a:solidFill>
                  <a:prstClr val="black"/>
                </a:solidFill>
              </a:rPr>
              <a:t>2 </a:t>
            </a:r>
            <a:r>
              <a:rPr lang="ru-RU" sz="9600" b="1" dirty="0"/>
              <a:t>-</a:t>
            </a:r>
            <a:r>
              <a:rPr lang="ru-RU" sz="8500" b="1" dirty="0" smtClean="0">
                <a:solidFill>
                  <a:prstClr val="black"/>
                </a:solidFill>
              </a:rPr>
              <a:t> 0 </a:t>
            </a:r>
            <a:r>
              <a:rPr lang="ru-RU" sz="9600" b="1" dirty="0"/>
              <a:t>-</a:t>
            </a:r>
            <a:r>
              <a:rPr lang="ru-RU" sz="8500" b="1" dirty="0" smtClean="0">
                <a:solidFill>
                  <a:prstClr val="black"/>
                </a:solidFill>
              </a:rPr>
              <a:t> 2</a:t>
            </a:r>
            <a:endParaRPr lang="ru-RU" sz="8500" b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1528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9" name="Picture 1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228" y="196300"/>
            <a:ext cx="5347593" cy="6408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1879024" y="3874696"/>
            <a:ext cx="1745991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0" b="1" dirty="0" smtClean="0">
                <a:solidFill>
                  <a:prstClr val="black"/>
                </a:solidFill>
              </a:rPr>
              <a:t>14</a:t>
            </a:r>
            <a:endParaRPr lang="ru-RU" sz="12000" b="1" dirty="0">
              <a:solidFill>
                <a:prstClr val="black"/>
              </a:solidFill>
            </a:endParaRPr>
          </a:p>
        </p:txBody>
      </p:sp>
      <p:pic>
        <p:nvPicPr>
          <p:cNvPr id="1040" name="Picture 1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4322" y="196300"/>
            <a:ext cx="3652174" cy="45288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TextBox 16"/>
          <p:cNvSpPr txBox="1"/>
          <p:nvPr/>
        </p:nvSpPr>
        <p:spPr>
          <a:xfrm>
            <a:off x="5551160" y="3284984"/>
            <a:ext cx="3350597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0" b="1" dirty="0" smtClean="0">
                <a:solidFill>
                  <a:prstClr val="black"/>
                </a:solidFill>
              </a:rPr>
              <a:t>12 + 2</a:t>
            </a:r>
            <a:endParaRPr lang="ru-RU" sz="10000" b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1528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9" name="Picture 1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228" y="196300"/>
            <a:ext cx="5347593" cy="6408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1879024" y="3874696"/>
            <a:ext cx="1745991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0" b="1" dirty="0" smtClean="0"/>
              <a:t>11</a:t>
            </a:r>
            <a:endParaRPr lang="ru-RU" sz="12000" b="1" dirty="0"/>
          </a:p>
        </p:txBody>
      </p:sp>
      <p:pic>
        <p:nvPicPr>
          <p:cNvPr id="1040" name="Picture 1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4322" y="196300"/>
            <a:ext cx="3652174" cy="45288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TextBox 16"/>
          <p:cNvSpPr txBox="1"/>
          <p:nvPr/>
        </p:nvSpPr>
        <p:spPr>
          <a:xfrm>
            <a:off x="5700950" y="3284984"/>
            <a:ext cx="3105337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0" b="1" dirty="0" smtClean="0"/>
              <a:t>13 - 2</a:t>
            </a:r>
            <a:endParaRPr lang="ru-RU" sz="10000" b="1" dirty="0"/>
          </a:p>
        </p:txBody>
      </p:sp>
    </p:spTree>
    <p:extLst>
      <p:ext uri="{BB962C8B-B14F-4D97-AF65-F5344CB8AC3E}">
        <p14:creationId xmlns:p14="http://schemas.microsoft.com/office/powerpoint/2010/main" val="2651528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9" name="Picture 1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228" y="196300"/>
            <a:ext cx="5347593" cy="6408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1879024" y="3874696"/>
            <a:ext cx="1745991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0" b="1" dirty="0" smtClean="0">
                <a:solidFill>
                  <a:prstClr val="black"/>
                </a:solidFill>
              </a:rPr>
              <a:t>18</a:t>
            </a:r>
            <a:endParaRPr lang="ru-RU" sz="12000" b="1" dirty="0">
              <a:solidFill>
                <a:prstClr val="black"/>
              </a:solidFill>
            </a:endParaRPr>
          </a:p>
        </p:txBody>
      </p:sp>
      <p:pic>
        <p:nvPicPr>
          <p:cNvPr id="1040" name="Picture 1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4322" y="196300"/>
            <a:ext cx="3652174" cy="45288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TextBox 16"/>
          <p:cNvSpPr txBox="1"/>
          <p:nvPr/>
        </p:nvSpPr>
        <p:spPr>
          <a:xfrm>
            <a:off x="5657740" y="3356992"/>
            <a:ext cx="3105337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0" b="1" dirty="0" smtClean="0">
                <a:solidFill>
                  <a:prstClr val="black"/>
                </a:solidFill>
              </a:rPr>
              <a:t>20 - 2</a:t>
            </a:r>
            <a:endParaRPr lang="ru-RU" sz="10000" b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15283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26</Words>
  <Application>Microsoft Office PowerPoint</Application>
  <PresentationFormat>Экран (4:3)</PresentationFormat>
  <Paragraphs>12</Paragraphs>
  <Slides>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9" baseType="lpstr">
      <vt:lpstr>Arial</vt:lpstr>
      <vt:lpstr>Calibri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HOME-PC</dc:creator>
  <cp:lastModifiedBy>Наталья Ивановна Бобко</cp:lastModifiedBy>
  <cp:revision>4</cp:revision>
  <dcterms:created xsi:type="dcterms:W3CDTF">2025-02-11T18:08:08Z</dcterms:created>
  <dcterms:modified xsi:type="dcterms:W3CDTF">2026-02-02T06:00:06Z</dcterms:modified>
</cp:coreProperties>
</file>