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64" y="-31653"/>
            <a:ext cx="3140903" cy="3211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230" y="-18590"/>
            <a:ext cx="3140075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925" y="49333"/>
            <a:ext cx="3140075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64" y="3149060"/>
            <a:ext cx="3140075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28" y="3149060"/>
            <a:ext cx="3140075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28" y="3179991"/>
            <a:ext cx="3140075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65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руговая стрелка 3"/>
          <p:cNvSpPr/>
          <p:nvPr/>
        </p:nvSpPr>
        <p:spPr>
          <a:xfrm>
            <a:off x="4514" y="-171400"/>
            <a:ext cx="6079654" cy="7029400"/>
          </a:xfrm>
          <a:prstGeom prst="circular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8" t="-5098" r="32311" b="-1"/>
          <a:stretch/>
        </p:blipFill>
        <p:spPr bwMode="auto">
          <a:xfrm>
            <a:off x="6228184" y="-171400"/>
            <a:ext cx="29158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15616" y="-512295"/>
            <a:ext cx="3168352" cy="92486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59500" b="1" dirty="0">
                <a:solidFill>
                  <a:srgbClr val="00B0F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4419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74620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90"/>
            <a:ext cx="3475037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3" y="2435839"/>
            <a:ext cx="3475037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047" y="2385384"/>
            <a:ext cx="3475037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88871"/>
            <a:ext cx="3475037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980" y="4908858"/>
            <a:ext cx="3475037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55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</Words>
  <Application>Microsoft Office PowerPoint</Application>
  <PresentationFormat>Экран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HOME-PC</dc:creator>
  <cp:lastModifiedBy>HOME-PC</cp:lastModifiedBy>
  <cp:revision>3</cp:revision>
  <dcterms:created xsi:type="dcterms:W3CDTF">2026-01-15T14:42:38Z</dcterms:created>
  <dcterms:modified xsi:type="dcterms:W3CDTF">2026-01-15T15:55:00Z</dcterms:modified>
</cp:coreProperties>
</file>