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468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95536" y="620688"/>
            <a:ext cx="8280920" cy="55446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9500" dirty="0" smtClean="0"/>
              <a:t>Б</a:t>
            </a:r>
            <a:endParaRPr lang="ru-RU" sz="59500" dirty="0"/>
          </a:p>
        </p:txBody>
      </p:sp>
    </p:spTree>
    <p:extLst>
      <p:ext uri="{BB962C8B-B14F-4D97-AF65-F5344CB8AC3E}">
        <p14:creationId xmlns:p14="http://schemas.microsoft.com/office/powerpoint/2010/main" val="31902873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5951481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114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9236185"/>
              </p:ext>
            </p:extLst>
          </p:nvPr>
        </p:nvGraphicFramePr>
        <p:xfrm>
          <a:off x="467544" y="188640"/>
          <a:ext cx="8229600" cy="658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3800" b="1" u="none" strike="noStrike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ХАТКА</a:t>
                      </a:r>
                      <a:endParaRPr lang="ru-RU" sz="13800" b="1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3800" b="1" u="none" strike="noStrike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ЗАПРУДА</a:t>
                      </a:r>
                      <a:endParaRPr lang="ru-RU" sz="13800" b="1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51016">
                <a:tc>
                  <a:txBody>
                    <a:bodyPr/>
                    <a:lstStyle/>
                    <a:p>
                      <a:pPr algn="ctr"/>
                      <a:r>
                        <a:rPr lang="ru-RU" sz="13800" b="1" u="none" strike="noStrike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ПЛОТИНА</a:t>
                      </a:r>
                      <a:endParaRPr lang="ru-RU" sz="13800" b="1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4239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95536" y="620688"/>
            <a:ext cx="8280920" cy="55446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9500" dirty="0"/>
              <a:t>О</a:t>
            </a:r>
          </a:p>
        </p:txBody>
      </p:sp>
    </p:spTree>
    <p:extLst>
      <p:ext uri="{BB962C8B-B14F-4D97-AF65-F5344CB8AC3E}">
        <p14:creationId xmlns:p14="http://schemas.microsoft.com/office/powerpoint/2010/main" val="2054745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95536" y="620688"/>
            <a:ext cx="8280920" cy="55446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9500" dirty="0" smtClean="0"/>
              <a:t>Б</a:t>
            </a:r>
            <a:endParaRPr lang="ru-RU" sz="59500" dirty="0"/>
          </a:p>
        </p:txBody>
      </p:sp>
    </p:spTree>
    <p:extLst>
      <p:ext uri="{BB962C8B-B14F-4D97-AF65-F5344CB8AC3E}">
        <p14:creationId xmlns:p14="http://schemas.microsoft.com/office/powerpoint/2010/main" val="2054745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95536" y="620688"/>
            <a:ext cx="8280920" cy="55446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9500" dirty="0" smtClean="0"/>
              <a:t>Р</a:t>
            </a:r>
            <a:endParaRPr lang="ru-RU" sz="59500" dirty="0"/>
          </a:p>
        </p:txBody>
      </p:sp>
    </p:spTree>
    <p:extLst>
      <p:ext uri="{BB962C8B-B14F-4D97-AF65-F5344CB8AC3E}">
        <p14:creationId xmlns:p14="http://schemas.microsoft.com/office/powerpoint/2010/main" val="2054745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231848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5725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>
            <a:off x="179512" y="692696"/>
            <a:ext cx="8964488" cy="5688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/>
              <a:t>ГОВОРИ ПРАВИЛЬНО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357041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79512" y="836712"/>
            <a:ext cx="8640960" cy="4752528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900" dirty="0" smtClean="0"/>
              <a:t>БОБР</a:t>
            </a:r>
            <a:endParaRPr lang="ru-RU" sz="23900" dirty="0"/>
          </a:p>
        </p:txBody>
      </p:sp>
    </p:spTree>
    <p:extLst>
      <p:ext uri="{BB962C8B-B14F-4D97-AF65-F5344CB8AC3E}">
        <p14:creationId xmlns:p14="http://schemas.microsoft.com/office/powerpoint/2010/main" val="4281714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79512" y="836712"/>
            <a:ext cx="8640960" cy="4752528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900" dirty="0" smtClean="0">
                <a:solidFill>
                  <a:prstClr val="white"/>
                </a:solidFill>
              </a:rPr>
              <a:t>БОБЁР</a:t>
            </a:r>
            <a:endParaRPr lang="ru-RU" sz="199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087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Бобровые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0" y="260648"/>
            <a:ext cx="6136574" cy="450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80759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</Words>
  <Application>Microsoft Office PowerPoint</Application>
  <PresentationFormat>Экран (4:3)</PresentationFormat>
  <Paragraphs>10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HOME-PC</dc:creator>
  <cp:lastModifiedBy>HOME-PC</cp:lastModifiedBy>
  <cp:revision>3</cp:revision>
  <dcterms:created xsi:type="dcterms:W3CDTF">2026-01-15T14:15:25Z</dcterms:created>
  <dcterms:modified xsi:type="dcterms:W3CDTF">2026-01-15T16:00:57Z</dcterms:modified>
</cp:coreProperties>
</file>