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296"/>
    <a:srgbClr val="87B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F8EF-C150-49DD-A2FD-45EF8E764531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C50C-2715-4EB6-BF02-849D834F3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9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F8EF-C150-49DD-A2FD-45EF8E764531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C50C-2715-4EB6-BF02-849D834F3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2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F8EF-C150-49DD-A2FD-45EF8E764531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C50C-2715-4EB6-BF02-849D834F3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5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F8EF-C150-49DD-A2FD-45EF8E764531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C50C-2715-4EB6-BF02-849D834F3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2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F8EF-C150-49DD-A2FD-45EF8E764531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C50C-2715-4EB6-BF02-849D834F3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9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F8EF-C150-49DD-A2FD-45EF8E764531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C50C-2715-4EB6-BF02-849D834F3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5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F8EF-C150-49DD-A2FD-45EF8E764531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C50C-2715-4EB6-BF02-849D834F3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2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F8EF-C150-49DD-A2FD-45EF8E764531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C50C-2715-4EB6-BF02-849D834F3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3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F8EF-C150-49DD-A2FD-45EF8E764531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C50C-2715-4EB6-BF02-849D834F3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2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F8EF-C150-49DD-A2FD-45EF8E764531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C50C-2715-4EB6-BF02-849D834F3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9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F8EF-C150-49DD-A2FD-45EF8E764531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C50C-2715-4EB6-BF02-849D834F3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9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4F8EF-C150-49DD-A2FD-45EF8E764531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C50C-2715-4EB6-BF02-849D834F3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3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701" y="0"/>
            <a:ext cx="5920125" cy="6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10" y="0"/>
            <a:ext cx="9132570" cy="68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07" y="135801"/>
            <a:ext cx="8166654" cy="6482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72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Люты сцюжамі лютуе – ад вясны снягі вартуе. </dc:title>
  <dc:creator>Пользователь Windows</dc:creator>
  <cp:lastModifiedBy>Пользователь Windows</cp:lastModifiedBy>
  <cp:revision>12</cp:revision>
  <dcterms:created xsi:type="dcterms:W3CDTF">2022-02-07T19:39:50Z</dcterms:created>
  <dcterms:modified xsi:type="dcterms:W3CDTF">2025-09-11T18:52:56Z</dcterms:modified>
</cp:coreProperties>
</file>