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4"/>
  </p:handoutMasterIdLst>
  <p:sldIdLst>
    <p:sldId id="446" r:id="rId5"/>
    <p:sldId id="431" r:id="rId6"/>
    <p:sldId id="429" r:id="rId7"/>
    <p:sldId id="422" r:id="rId8"/>
    <p:sldId id="436" r:id="rId9"/>
    <p:sldId id="437" r:id="rId10"/>
    <p:sldId id="442" r:id="rId11"/>
    <p:sldId id="443" r:id="rId12"/>
    <p:sldId id="329" r:id="rId13"/>
    <p:sldId id="420" r:id="rId14"/>
    <p:sldId id="433" r:id="rId15"/>
    <p:sldId id="440" r:id="rId16"/>
    <p:sldId id="441" r:id="rId17"/>
    <p:sldId id="447" r:id="rId18"/>
    <p:sldId id="448" r:id="rId19"/>
    <p:sldId id="444" r:id="rId20"/>
    <p:sldId id="445" r:id="rId21"/>
    <p:sldId id="326" r:id="rId22"/>
    <p:sldId id="26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446"/>
            <p14:sldId id="431"/>
            <p14:sldId id="429"/>
            <p14:sldId id="422"/>
            <p14:sldId id="436"/>
            <p14:sldId id="437"/>
            <p14:sldId id="442"/>
            <p14:sldId id="443"/>
            <p14:sldId id="329"/>
            <p14:sldId id="420"/>
            <p14:sldId id="433"/>
            <p14:sldId id="440"/>
          </p14:sldIdLst>
        </p14:section>
        <p14:section name="Раздел без заголовка" id="{A80F975B-4383-4DEF-B3DF-000491390280}">
          <p14:sldIdLst>
            <p14:sldId id="441"/>
            <p14:sldId id="447"/>
            <p14:sldId id="448"/>
            <p14:sldId id="444"/>
            <p14:sldId id="445"/>
            <p14:sldId id="32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3</a:t>
            </a:r>
          </a:p>
        </p:txBody>
      </p:sp>
    </p:spTree>
    <p:extLst>
      <p:ext uri="{BB962C8B-B14F-4D97-AF65-F5344CB8AC3E}">
        <p14:creationId xmlns:p14="http://schemas.microsoft.com/office/powerpoint/2010/main" val="38820256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равна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26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дециметру.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037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7198659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48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иметру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10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1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420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830057" y="4904039"/>
            <a:ext cx="695940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задания.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метров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10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 = …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254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167118" y="359842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795" y="1245792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1451113" y="1245792"/>
            <a:ext cx="10275831" cy="18565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 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ста квадратных сантиметрах </a:t>
            </a:r>
          </a:p>
          <a:p>
            <a:pPr lvl="0" algn="ctr"/>
            <a:r>
              <a:rPr lang="ru-RU" sz="2400" b="1" dirty="0"/>
              <a:t>или в</a:t>
            </a:r>
            <a:r>
              <a:rPr lang="ru-RU" sz="2400" b="1" dirty="0">
                <a:solidFill>
                  <a:srgbClr val="FF0000"/>
                </a:solidFill>
              </a:rPr>
              <a:t> одной сотне квадратных сантиметров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десяти сантиметрах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488518"/>
            <a:ext cx="8229599" cy="124087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485" y="5187027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930588"/>
            <a:ext cx="7192899" cy="1447313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3600" b="1" dirty="0">
              <a:solidFill>
                <a:srgbClr val="FF0000"/>
              </a:solidFill>
            </a:endParaRPr>
          </a:p>
          <a:p>
            <a:pPr algn="just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            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27DB8A-E17E-4AA5-A04F-EB12E3DD2BC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467600" y="1747138"/>
            <a:ext cx="4210046" cy="253799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7BFF7A-A3F3-4F6D-8600-80F04B2D882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329006" y="2220580"/>
            <a:ext cx="4034118" cy="1636196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3A44AEE-D0F3-44B2-9843-3337CC323327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09600" y="893794"/>
            <a:ext cx="11277600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700 см,  300 см,   500 см              400 см,  900 см,   600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50024"/>
            <a:ext cx="2113773" cy="322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66047" y="301127"/>
            <a:ext cx="9911600" cy="569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700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700 см = 70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300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300 см =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500 см = 50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400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400 см = 40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900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900 см = 90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600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600 см = 60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30764"/>
            <a:ext cx="5925671" cy="13470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" y="3818965"/>
            <a:ext cx="2087850" cy="291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86118" y="522462"/>
            <a:ext cx="10691529" cy="3111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см,  300 см,  500 см             400 см,  900 см,   600 см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013012" y="301127"/>
            <a:ext cx="10802470" cy="3847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см,  300 см,  500 см            400 см,  900 см,   600 см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671482" y="3712769"/>
            <a:ext cx="3729318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 и дециметрах: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200 см</a:t>
            </a:r>
            <a:r>
              <a:rPr lang="ru-RU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200 см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920753" y="3712767"/>
            <a:ext cx="4231341" cy="20529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  <a:endParaRPr lang="ru-RU" sz="2800" b="1" dirty="0"/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100 см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200 см</a:t>
            </a:r>
            <a:r>
              <a:rPr lang="ru-RU" sz="2800" b="1" baseline="30000" dirty="0"/>
              <a:t>2</a:t>
            </a:r>
            <a:r>
              <a:rPr lang="ru-RU" sz="2800" b="1" dirty="0"/>
              <a:t> = 2 дм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а </a:t>
            </a:r>
            <a:r>
              <a:rPr lang="ru-RU" sz="2800" b="1" dirty="0">
                <a:solidFill>
                  <a:srgbClr val="FF0000"/>
                </a:solidFill>
              </a:rPr>
              <a:t>10 см </a:t>
            </a:r>
            <a:r>
              <a:rPr lang="ru-RU" sz="2800" b="1" dirty="0"/>
              <a:t>= </a:t>
            </a:r>
            <a:r>
              <a:rPr lang="ru-RU" sz="2800" b="1" dirty="0">
                <a:solidFill>
                  <a:srgbClr val="FF0000"/>
                </a:solidFill>
              </a:rPr>
              <a:t>1 </a:t>
            </a:r>
            <a:r>
              <a:rPr lang="ru-RU" sz="2800" b="1" dirty="0" err="1">
                <a:solidFill>
                  <a:srgbClr val="FF0000"/>
                </a:solidFill>
              </a:rPr>
              <a:t>дм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200 см = 20 дм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986118" y="522462"/>
            <a:ext cx="10691529" cy="3111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Вариант 1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см,  300 см,  500 см             400 см,  900 см,   600 см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35676988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766047" y="301127"/>
            <a:ext cx="9911600" cy="5697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700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700 см = 70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300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300 см =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500 см = 50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400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400 см = 40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900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900 см = 90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600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600 см = 60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30764"/>
            <a:ext cx="5925671" cy="13470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4" y="3818965"/>
            <a:ext cx="2087850" cy="291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454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8761A1F4-A58E-4736-9780-A09A8D60BA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05702" y="1601172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27412</TotalTime>
  <Words>892</Words>
  <Application>Microsoft Office PowerPoint</Application>
  <PresentationFormat>Шырокаэкранны</PresentationFormat>
  <Paragraphs>177</Paragraphs>
  <Slides>19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19</vt:i4>
      </vt:variant>
    </vt:vector>
  </HeadingPairs>
  <TitlesOfParts>
    <vt:vector size="26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Сравнение и сопоставление систем мер   площади (1 дм², 1 см²) и длины (1 дм, 1 см)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435</cp:revision>
  <dcterms:created xsi:type="dcterms:W3CDTF">2022-11-26T19:01:26Z</dcterms:created>
  <dcterms:modified xsi:type="dcterms:W3CDTF">2025-09-30T08:13:06Z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