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6">
  <p:sldMasterIdLst>
    <p:sldMasterId id="2147483679" r:id="rId4"/>
  </p:sldMasterIdLst>
  <p:handoutMasterIdLst>
    <p:handoutMasterId r:id="rId16"/>
  </p:handoutMasterIdLst>
  <p:sldIdLst>
    <p:sldId id="443" r:id="rId5"/>
    <p:sldId id="431" r:id="rId6"/>
    <p:sldId id="435" r:id="rId7"/>
    <p:sldId id="436" r:id="rId8"/>
    <p:sldId id="329" r:id="rId9"/>
    <p:sldId id="420" r:id="rId10"/>
    <p:sldId id="437" r:id="rId11"/>
    <p:sldId id="439" r:id="rId12"/>
    <p:sldId id="438" r:id="rId13"/>
    <p:sldId id="326" r:id="rId14"/>
    <p:sldId id="262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  <p:cmAuthor id="3" name="Elena" initials="E" lastIdx="1" clrIdx="2">
    <p:extLst>
      <p:ext uri="{19B8F6BF-5375-455C-9EA6-DF929625EA0E}">
        <p15:presenceInfo xmlns:p15="http://schemas.microsoft.com/office/powerpoint/2012/main" userId="Ele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165" autoAdjust="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30.09.2025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1.png"/><Relationship Id="rId7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29.png"/><Relationship Id="rId4" Type="http://schemas.openxmlformats.org/officeDocument/2006/relationships/image" Target="../media/image8.png"/><Relationship Id="rId9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28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Сравнение и сопоставление систем мер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площади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²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1 дм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²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см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²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и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длины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м, 1 </a:t>
            </a:r>
            <a:r>
              <a:rPr lang="ru-RU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1 см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13</a:t>
            </a:r>
          </a:p>
        </p:txBody>
      </p:sp>
    </p:spTree>
    <p:extLst>
      <p:ext uri="{BB962C8B-B14F-4D97-AF65-F5344CB8AC3E}">
        <p14:creationId xmlns:p14="http://schemas.microsoft.com/office/powerpoint/2010/main" val="382543012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343908" y="4532296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0217" y="1681438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1846730" y="1168268"/>
            <a:ext cx="8729906" cy="2799596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/>
          </a:p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</a:t>
            </a:r>
            <a:r>
              <a:rPr lang="ru-RU" dirty="0"/>
              <a:t>: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квадратных дециметров </a:t>
            </a:r>
            <a:r>
              <a:rPr lang="ru-RU" sz="2400" b="1" dirty="0"/>
              <a:t>в одном квадратном метре;  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квадратных сантиметров </a:t>
            </a:r>
            <a:r>
              <a:rPr lang="ru-RU" sz="2400" b="1" dirty="0"/>
              <a:t>в одном квадратном метре;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квадратных сантиметров </a:t>
            </a:r>
            <a:r>
              <a:rPr lang="ru-RU" sz="2400" b="1" dirty="0"/>
              <a:t>в одном квадратном дециметре;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дециметров</a:t>
            </a:r>
            <a:r>
              <a:rPr lang="ru-RU" sz="2400" b="1" dirty="0"/>
              <a:t> в одном метре;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сантиметров</a:t>
            </a:r>
            <a:r>
              <a:rPr lang="ru-RU" sz="2400" b="1" dirty="0"/>
              <a:t> в одном метре;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сантиметров</a:t>
            </a:r>
            <a:r>
              <a:rPr lang="ru-RU" sz="2400" b="1" dirty="0"/>
              <a:t> в одном дециметре?</a:t>
            </a:r>
          </a:p>
          <a:p>
            <a:endParaRPr lang="ru-RU" sz="2400" b="1" dirty="0"/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4086225" y="4285129"/>
            <a:ext cx="6813895" cy="1156447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</a:t>
            </a:r>
            <a:r>
              <a:rPr lang="ru-RU" sz="24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площади  </a:t>
            </a:r>
          </a:p>
          <a:p>
            <a:pPr algn="ctr"/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и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длины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из одних единиц измерения в другие?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5182" y="5741309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781" y="3188632"/>
            <a:ext cx="2073602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5598858"/>
            <a:ext cx="7192899" cy="1330860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Повтори единицы площади и длины!</a:t>
            </a:r>
          </a:p>
          <a:p>
            <a:pPr algn="just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               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DFBD263-68CF-4390-9284-C76265F9919B}"/>
              </a:ext>
            </a:extLst>
          </p:cNvPr>
          <p:cNvSpPr txBox="1"/>
          <p:nvPr/>
        </p:nvSpPr>
        <p:spPr>
          <a:xfrm>
            <a:off x="796995" y="1532966"/>
            <a:ext cx="10486890" cy="16471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см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             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см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57089522-23ED-45CB-975A-8D7D832FD9A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702424"/>
            <a:ext cx="2274606" cy="3075354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671C5696-C6A0-4B5D-85DC-F06FF7B2ED05}"/>
              </a:ext>
            </a:extLst>
          </p:cNvPr>
          <p:cNvSpPr/>
          <p:nvPr/>
        </p:nvSpPr>
        <p:spPr>
          <a:xfrm>
            <a:off x="3361765" y="4983262"/>
            <a:ext cx="5271247" cy="120450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прочитай, сравни, сопоставь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и расскажи соседу. </a:t>
            </a:r>
          </a:p>
        </p:txBody>
      </p:sp>
    </p:spTree>
    <p:extLst>
      <p:ext uri="{BB962C8B-B14F-4D97-AF65-F5344CB8AC3E}">
        <p14:creationId xmlns:p14="http://schemas.microsoft.com/office/powerpoint/2010/main" val="361308890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4" y="301127"/>
            <a:ext cx="10633005" cy="58357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Вставь пропущенные числа, чтобы записи были верными.</a:t>
            </a:r>
          </a:p>
          <a:p>
            <a:pPr marL="586105" algn="ctr">
              <a:lnSpc>
                <a:spcPct val="107000"/>
              </a:lnSpc>
            </a:pP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</a:t>
            </a:r>
          </a:p>
          <a:p>
            <a:pPr marL="586105" algn="just">
              <a:lnSpc>
                <a:spcPct val="107000"/>
              </a:lnSpc>
            </a:pPr>
            <a:r>
              <a:rPr lang="ru-RU" sz="2800" b="1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7 м =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90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                   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90 м =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5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5 м =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6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6 </a:t>
            </a:r>
            <a:r>
              <a:rPr lang="ru-RU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      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Вариант 2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3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3 </a:t>
            </a:r>
            <a:r>
              <a:rPr lang="ru-RU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        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9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9 м =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40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                   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40 м =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8 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8 м = 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5771956"/>
            <a:ext cx="3540067" cy="96143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0295CCE-BB68-4019-BF80-7811392E081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360" y="3832207"/>
            <a:ext cx="2203965" cy="2901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62033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5" y="25646"/>
            <a:ext cx="10633005" cy="5367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Вставь пропущенные числа, чтобы записи были верными.</a:t>
            </a:r>
          </a:p>
          <a:p>
            <a:pPr marL="586105" algn="ctr">
              <a:lnSpc>
                <a:spcPct val="107000"/>
              </a:lnSpc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 marL="58610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700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7 м = 70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90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9000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                        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90 м = 900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5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50 000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5 м = 500 см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6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600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6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60 см        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>
              <a:lnSpc>
                <a:spcPct val="107000"/>
              </a:lnSpc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Вариант 2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3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300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3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30 см        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9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900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9 м = 90 </a:t>
            </a:r>
            <a:r>
              <a:rPr lang="ru-RU" sz="28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40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4000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                         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40 м = 400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8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80 000 см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8 м = 800 см</a:t>
            </a:r>
            <a:endParaRPr lang="ru-RU" sz="28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172632" y="5598858"/>
            <a:ext cx="6464428" cy="113453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проверьте друг у друга правильность выполнения задания. 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2C632C21-881B-4AD2-BBCB-75B642086D1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519" y="3962400"/>
            <a:ext cx="1981038" cy="2770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71348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CDDF3D9D-8560-476D-973D-F5AD67DFD1D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856699" y="1872283"/>
            <a:ext cx="6836664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9000"/>
            <a:ext cx="2328926" cy="3429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502770" y="5863549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580195" y="564284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1952747" y="94908"/>
            <a:ext cx="9350188" cy="69955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квадратном метре </a:t>
            </a:r>
          </a:p>
          <a:p>
            <a:pPr algn="ctr"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 </a:t>
            </a:r>
          </a:p>
          <a:p>
            <a:pPr algn="ctr"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десять тысяч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сантиметров.      </a:t>
            </a:r>
          </a:p>
          <a:p>
            <a:pPr algn="ctr"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10 000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квадратном дециметре </a:t>
            </a:r>
          </a:p>
          <a:p>
            <a:pPr algn="ctr"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квадратным сантиметров.      </a:t>
            </a:r>
          </a:p>
          <a:p>
            <a:pPr algn="ctr"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9000"/>
            <a:ext cx="2328926" cy="3429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2891282" y="5556108"/>
            <a:ext cx="7037293" cy="11923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438696" y="0"/>
            <a:ext cx="9350188" cy="73033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Продолжи!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квадратном метре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сантиметров.     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квадратном дециметре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квадратных сантиметров.   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37428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9000"/>
            <a:ext cx="2328926" cy="3429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5082269"/>
            <a:ext cx="5567083" cy="11571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384611" y="439272"/>
            <a:ext cx="9287435" cy="5414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b="1" i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метре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дециметров 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сантиметров.  </a:t>
            </a:r>
            <a:endParaRPr lang="ru-RU" sz="3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endParaRPr lang="ru-RU" sz="3200" b="1" i="1" baseline="30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дециметре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335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603812"/>
            <a:ext cx="2194455" cy="32541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5082269"/>
            <a:ext cx="7135906" cy="11571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384611" y="439272"/>
            <a:ext cx="9287435" cy="50685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Продолжи!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метре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дециметров 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сантиметров.  </a:t>
            </a:r>
            <a:endParaRPr lang="ru-RU" sz="3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endParaRPr lang="ru-RU" sz="3200" b="1" i="1" baseline="30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дециметре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сантиметров.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см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14828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C2196CA-8D48-47B0-9C8C-268F70368960}">
  <ds:schemaRefs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sharepoint/v3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22347</TotalTime>
  <Words>661</Words>
  <Application>Microsoft Office PowerPoint</Application>
  <PresentationFormat>Шырокаэкранны</PresentationFormat>
  <Paragraphs>111</Paragraphs>
  <Slides>11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11</vt:i4>
      </vt:variant>
    </vt:vector>
  </HeadingPairs>
  <TitlesOfParts>
    <vt:vector size="18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                Сравнение и сопоставление систем мер   площади (1 м², 1 дм², 1 см²) и длины (1 м, 1 дм, 1 см)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414</cp:revision>
  <dcterms:created xsi:type="dcterms:W3CDTF">2022-11-26T19:01:26Z</dcterms:created>
  <dcterms:modified xsi:type="dcterms:W3CDTF">2025-09-30T10:57:50Z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