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3"/>
  </p:handoutMasterIdLst>
  <p:sldIdLst>
    <p:sldId id="437" r:id="rId5"/>
    <p:sldId id="453" r:id="rId6"/>
    <p:sldId id="429" r:id="rId7"/>
    <p:sldId id="422" r:id="rId8"/>
    <p:sldId id="436" r:id="rId9"/>
    <p:sldId id="446" r:id="rId10"/>
    <p:sldId id="445" r:id="rId11"/>
    <p:sldId id="447" r:id="rId12"/>
    <p:sldId id="448" r:id="rId13"/>
    <p:sldId id="449" r:id="rId14"/>
    <p:sldId id="450" r:id="rId15"/>
    <p:sldId id="329" r:id="rId16"/>
    <p:sldId id="420" r:id="rId17"/>
    <p:sldId id="451" r:id="rId18"/>
    <p:sldId id="440" r:id="rId19"/>
    <p:sldId id="452" r:id="rId20"/>
    <p:sldId id="326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864CFB-1E94-4702-B1D7-6DBE9E20EA63}">
          <p14:sldIdLst>
            <p14:sldId id="437"/>
            <p14:sldId id="453"/>
            <p14:sldId id="429"/>
            <p14:sldId id="422"/>
            <p14:sldId id="436"/>
            <p14:sldId id="446"/>
            <p14:sldId id="445"/>
            <p14:sldId id="447"/>
            <p14:sldId id="448"/>
            <p14:sldId id="449"/>
            <p14:sldId id="450"/>
            <p14:sldId id="329"/>
            <p14:sldId id="420"/>
            <p14:sldId id="451"/>
            <p14:sldId id="440"/>
            <p14:sldId id="452"/>
          </p14:sldIdLst>
        </p14:section>
        <p14:section name="Раздел без заголовка" id="{A80F975B-4383-4DEF-B3DF-000491390280}">
          <p14:sldIdLst>
            <p14:sldId id="326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9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301127"/>
            <a:ext cx="11679114" cy="3308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40 000 дм 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565793" y="3675529"/>
            <a:ext cx="5260395" cy="2743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числовые значения 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   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:  </a:t>
            </a:r>
          </a:p>
          <a:p>
            <a:r>
              <a:rPr lang="ru-RU" sz="2800" b="1" i="1" dirty="0">
                <a:solidFill>
                  <a:schemeClr val="tx1"/>
                </a:solidFill>
                <a:ea typeface="Times New Roman" panose="02020603050405020304" pitchFamily="18" charset="0"/>
              </a:rPr>
              <a:t>       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800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800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8059271" y="4260096"/>
            <a:ext cx="3016086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357761020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79811" y="158130"/>
            <a:ext cx="9681883" cy="632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3000 дм = 300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     700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40 000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40 000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800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     5000 дм = 500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60 000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60 000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6 000 м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86400"/>
            <a:ext cx="5925671" cy="12469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576917"/>
            <a:ext cx="2182608" cy="315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936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E7666356-5581-4A98-81A4-72170DE1B03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1579" y="1572829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998259" y="5468471"/>
            <a:ext cx="5567081" cy="1192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33600" y="495495"/>
            <a:ext cx="9316730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метру.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2770094"/>
            <a:ext cx="2375637" cy="376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1459" y="5468471"/>
            <a:ext cx="7216588" cy="1192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33600" y="495495"/>
            <a:ext cx="9316730" cy="531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 равны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квадратному метру.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799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46612"/>
            <a:ext cx="2375637" cy="3384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дециметров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60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146612"/>
            <a:ext cx="2375637" cy="33843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72118" y="4904039"/>
            <a:ext cx="70731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дециметров равны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метру.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36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257103" y="343401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1760" y="1245793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3" y="1245792"/>
            <a:ext cx="7998428" cy="1422342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в </a:t>
            </a:r>
            <a:r>
              <a:rPr lang="ru-RU" sz="2400" b="1" dirty="0"/>
              <a:t>одном</a:t>
            </a:r>
            <a:r>
              <a:rPr lang="ru-RU" sz="2400" b="1" dirty="0">
                <a:solidFill>
                  <a:srgbClr val="FF0000"/>
                </a:solidFill>
              </a:rPr>
              <a:t> квадратном метре</a:t>
            </a:r>
            <a:r>
              <a:rPr lang="ru-RU" sz="2400" b="1" dirty="0"/>
              <a:t>;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 дециметров в </a:t>
            </a:r>
            <a:r>
              <a:rPr lang="ru-RU" sz="2400" b="1" dirty="0"/>
              <a:t>одном</a:t>
            </a:r>
            <a:r>
              <a:rPr lang="ru-RU" sz="2400" b="1" dirty="0">
                <a:solidFill>
                  <a:srgbClr val="FF0000"/>
                </a:solidFill>
              </a:rPr>
              <a:t> метре</a:t>
            </a:r>
            <a:r>
              <a:rPr lang="ru-RU" sz="2400" b="1" dirty="0"/>
              <a:t>?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104247" y="3100162"/>
            <a:ext cx="7795873" cy="137186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площади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311932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904057"/>
            <a:ext cx="7192899" cy="147178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5737" y="2330883"/>
            <a:ext cx="4061010" cy="181126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14734853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893794"/>
            <a:ext cx="11564470" cy="3189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Вариант 1 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 40 000 дм                  800 дм,  5000 дм,   60 000 дм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588572"/>
            <a:ext cx="2375637" cy="318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79811" y="158130"/>
            <a:ext cx="9681883" cy="632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3000 дм = 300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700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     700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40 000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40 000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4 000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800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800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5000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          5000 дм = 500 м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60 000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60 000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6 000 м      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86400"/>
            <a:ext cx="5925671" cy="12469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576917"/>
            <a:ext cx="2182608" cy="315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0" y="301127"/>
            <a:ext cx="11679114" cy="3308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40 000 дм 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6" y="3428999"/>
            <a:ext cx="2375637" cy="3348779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949388" y="3702423"/>
            <a:ext cx="4957483" cy="27163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прочитай задание,</a:t>
            </a:r>
          </a:p>
          <a:p>
            <a:pPr marL="457200" indent="-457200">
              <a:buFontTx/>
              <a:buChar char="-"/>
            </a:pPr>
            <a:r>
              <a:rPr lang="ru-RU" sz="2800" b="1" i="1" dirty="0">
                <a:solidFill>
                  <a:schemeClr val="tx1"/>
                </a:solidFill>
              </a:rPr>
              <a:t>по очереди назови парами числовые значения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:  </a:t>
            </a:r>
          </a:p>
          <a:p>
            <a:r>
              <a:rPr lang="ru-RU" sz="2800" b="1" i="1" dirty="0">
                <a:solidFill>
                  <a:schemeClr val="tx1"/>
                </a:solidFill>
                <a:ea typeface="Times New Roman" panose="02020603050405020304" pitchFamily="18" charset="0"/>
              </a:rPr>
              <a:t>     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3000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3000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8236699" y="4175330"/>
            <a:ext cx="3139803" cy="1423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выполни задание. </a:t>
            </a:r>
          </a:p>
        </p:txBody>
      </p:sp>
    </p:spTree>
    <p:extLst>
      <p:ext uri="{BB962C8B-B14F-4D97-AF65-F5344CB8AC3E}">
        <p14:creationId xmlns:p14="http://schemas.microsoft.com/office/powerpoint/2010/main" val="86688843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564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 40 000 дм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200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200 </a:t>
            </a:r>
            <a:r>
              <a:rPr lang="ru-RU" sz="2800" b="1" dirty="0" err="1">
                <a:solidFill>
                  <a:srgbClr val="FF0000"/>
                </a:solidFill>
                <a:ea typeface="Times New Roman" panose="02020603050405020304" pitchFamily="18" charset="0"/>
              </a:rPr>
              <a:t>дм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418511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200 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2 </a:t>
            </a:r>
            <a:r>
              <a:rPr lang="ru-RU" sz="2800" b="1" dirty="0"/>
              <a:t>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200 дм = </a:t>
            </a:r>
            <a:r>
              <a:rPr lang="ru-RU" sz="2800" b="1" dirty="0">
                <a:solidFill>
                  <a:srgbClr val="FF0000"/>
                </a:solidFill>
              </a:rPr>
              <a:t>20</a:t>
            </a:r>
            <a:r>
              <a:rPr lang="ru-RU" sz="2800" b="1" dirty="0"/>
              <a:t> 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36856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564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 40 000 дм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2000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2000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418511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2000 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20 </a:t>
            </a:r>
            <a:r>
              <a:rPr lang="ru-RU" sz="2800" b="1" dirty="0"/>
              <a:t>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2000 дм = </a:t>
            </a:r>
            <a:r>
              <a:rPr lang="ru-RU" sz="2800" b="1" dirty="0">
                <a:solidFill>
                  <a:srgbClr val="FF0000"/>
                </a:solidFill>
              </a:rPr>
              <a:t>200</a:t>
            </a:r>
            <a:r>
              <a:rPr lang="ru-RU" sz="2800" b="1" dirty="0"/>
              <a:t> 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78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2564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40 000 дм 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метрах и 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20 000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20 000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4069976"/>
            <a:ext cx="3418511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20 000 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200 </a:t>
            </a:r>
            <a:r>
              <a:rPr lang="ru-RU" sz="2800" b="1" dirty="0"/>
              <a:t>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10 дм = 1 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20 000 дм = </a:t>
            </a:r>
            <a:r>
              <a:rPr lang="ru-RU" sz="2800" b="1" dirty="0">
                <a:solidFill>
                  <a:srgbClr val="FF0000"/>
                </a:solidFill>
              </a:rPr>
              <a:t>2 000</a:t>
            </a:r>
            <a:r>
              <a:rPr lang="ru-RU" sz="2800" b="1" dirty="0"/>
              <a:t> 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5199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091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правильной записи полученных результатов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метрах и 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700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   800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60 000 дм</a:t>
            </a:r>
            <a:r>
              <a:rPr lang="ru-RU" sz="28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3000 дм,  700 дм, 40 000 дм                   800 дм,  5000 дм,   60 000 дм 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4338919" y="3793307"/>
            <a:ext cx="3916584" cy="21107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2 м</a:t>
            </a:r>
            <a:r>
              <a:rPr lang="ru-RU" sz="3200" b="1" baseline="30000" dirty="0">
                <a:solidFill>
                  <a:srgbClr val="FF0000"/>
                </a:solidFill>
              </a:rPr>
              <a:t>2</a:t>
            </a:r>
            <a:r>
              <a:rPr lang="ru-RU" sz="3200" b="1" dirty="0"/>
              <a:t> и 20 м,  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20 м</a:t>
            </a:r>
            <a:r>
              <a:rPr lang="ru-RU" sz="3200" b="1" baseline="30000" dirty="0">
                <a:solidFill>
                  <a:srgbClr val="FF0000"/>
                </a:solidFill>
              </a:rPr>
              <a:t>2</a:t>
            </a:r>
            <a:r>
              <a:rPr lang="ru-RU" sz="3200" b="1" dirty="0"/>
              <a:t> и 200 м,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200 м</a:t>
            </a:r>
            <a:r>
              <a:rPr lang="ru-RU" sz="3200" b="1" baseline="30000" dirty="0">
                <a:solidFill>
                  <a:srgbClr val="FF0000"/>
                </a:solidFill>
              </a:rPr>
              <a:t>2</a:t>
            </a:r>
            <a:r>
              <a:rPr lang="ru-RU" sz="3200" b="1" dirty="0"/>
              <a:t>  и 2 000 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274605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1176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27011</TotalTime>
  <Words>1159</Words>
  <Application>Microsoft Office PowerPoint</Application>
  <PresentationFormat>Шырокаэкранны</PresentationFormat>
  <Paragraphs>193</Paragraphs>
  <Slides>18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441</cp:revision>
  <dcterms:created xsi:type="dcterms:W3CDTF">2022-11-26T19:01:26Z</dcterms:created>
  <dcterms:modified xsi:type="dcterms:W3CDTF">2025-09-30T10:27:30Z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