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notesMasterIdLst>
    <p:notesMasterId r:id="rId20"/>
  </p:notesMasterIdLst>
  <p:handoutMasterIdLst>
    <p:handoutMasterId r:id="rId21"/>
  </p:handoutMasterIdLst>
  <p:sldIdLst>
    <p:sldId id="263" r:id="rId5"/>
    <p:sldId id="431" r:id="rId6"/>
    <p:sldId id="429" r:id="rId7"/>
    <p:sldId id="443" r:id="rId8"/>
    <p:sldId id="445" r:id="rId9"/>
    <p:sldId id="447" r:id="rId10"/>
    <p:sldId id="437" r:id="rId11"/>
    <p:sldId id="449" r:id="rId12"/>
    <p:sldId id="329" r:id="rId13"/>
    <p:sldId id="420" r:id="rId14"/>
    <p:sldId id="450" r:id="rId15"/>
    <p:sldId id="439" r:id="rId16"/>
    <p:sldId id="438" r:id="rId17"/>
    <p:sldId id="326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6641" autoAdjust="0"/>
  </p:normalViewPr>
  <p:slideViewPr>
    <p:cSldViewPr snapToGrid="0">
      <p:cViewPr varScale="1">
        <p:scale>
          <a:sx n="75" d="100"/>
          <a:sy n="75" d="100"/>
        </p:scale>
        <p:origin x="28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10E57-85E5-4AD7-A4B9-E9A735A5C3F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D4138-F2D7-42AA-8642-B0231AA75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3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D4138-F2D7-42AA-8642-B0231AA75C7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23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D4138-F2D7-42AA-8642-B0231AA75C7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822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29.png"/><Relationship Id="rId5" Type="http://schemas.openxmlformats.org/officeDocument/2006/relationships/image" Target="../media/image6.png"/><Relationship Id="rId10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23.png"/><Relationship Id="rId5" Type="http://schemas.openxmlformats.org/officeDocument/2006/relationships/image" Target="../media/image6.png"/><Relationship Id="rId10" Type="http://schemas.openxmlformats.org/officeDocument/2006/relationships/image" Target="../media/image29.png"/><Relationship Id="rId4" Type="http://schemas.openxmlformats.org/officeDocument/2006/relationships/image" Target="../media/image27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0"/>
            <a:ext cx="11028219" cy="2899743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Повторение и закрепление системы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м, 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14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502770" y="586354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667562" y="5681026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019998" y="52439"/>
            <a:ext cx="9350188" cy="7303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тысяч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сантиметров.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квадратным сантиметров.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14457" y="5900840"/>
            <a:ext cx="7037293" cy="9047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058009" y="180535"/>
            <a:ext cx="9350188" cy="7303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сантиметров.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сантиметров.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742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4235669" y="5082269"/>
            <a:ext cx="5496910" cy="1157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1" y="439272"/>
            <a:ext cx="9287435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дециметров 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сантиметров.  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дециметре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3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603812"/>
            <a:ext cx="2194455" cy="32541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082269"/>
            <a:ext cx="7135906" cy="1157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1" y="439272"/>
            <a:ext cx="9287435" cy="506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дециметров 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сантиметров.  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дециметре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482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192875" y="4136039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0217" y="1681438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1846730" y="1168268"/>
            <a:ext cx="8729906" cy="279959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</a:t>
            </a:r>
            <a:r>
              <a:rPr lang="ru-RU" dirty="0"/>
              <a:t>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дециметров </a:t>
            </a:r>
            <a:r>
              <a:rPr lang="ru-RU" sz="2400" b="1" dirty="0"/>
              <a:t>в одном квадратном метре; 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сантиметров </a:t>
            </a:r>
            <a:r>
              <a:rPr lang="ru-RU" sz="2400" b="1" dirty="0"/>
              <a:t>в одном квадратном метре;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сантиметров </a:t>
            </a:r>
            <a:r>
              <a:rPr lang="ru-RU" sz="2400" b="1" dirty="0"/>
              <a:t>в одном квадратном дециметре;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дециметров</a:t>
            </a:r>
            <a:r>
              <a:rPr lang="ru-RU" sz="2400" b="1" dirty="0"/>
              <a:t> в одном метре;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сантиметров</a:t>
            </a:r>
            <a:r>
              <a:rPr lang="ru-RU" sz="2400" b="1" dirty="0"/>
              <a:t> в одном метре;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сантиметров</a:t>
            </a:r>
            <a:r>
              <a:rPr lang="ru-RU" sz="2400" b="1" dirty="0"/>
              <a:t> в одном дециметре?</a:t>
            </a:r>
          </a:p>
          <a:p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4086225" y="4285129"/>
            <a:ext cx="6813895" cy="115644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 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182" y="5741309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81" y="3188632"/>
            <a:ext cx="2073602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5598858"/>
            <a:ext cx="7192899" cy="133086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</a:p>
          <a:p>
            <a:pPr algn="just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            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FBD263-68CF-4390-9284-C76265F9919B}"/>
              </a:ext>
            </a:extLst>
          </p:cNvPr>
          <p:cNvSpPr txBox="1"/>
          <p:nvPr/>
        </p:nvSpPr>
        <p:spPr>
          <a:xfrm>
            <a:off x="796994" y="1532966"/>
            <a:ext cx="10683805" cy="1647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7089522-23ED-45CB-975A-8D7D832FD9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02424"/>
            <a:ext cx="2274606" cy="307535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4A45F569-56D8-46F3-A540-4A5C07C4B45A}"/>
              </a:ext>
            </a:extLst>
          </p:cNvPr>
          <p:cNvSpPr/>
          <p:nvPr/>
        </p:nvSpPr>
        <p:spPr>
          <a:xfrm>
            <a:off x="2617076" y="4983262"/>
            <a:ext cx="8008883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36331" y="298998"/>
            <a:ext cx="10817309" cy="5726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дм                               5 м 80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 2 см                  740 дм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78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                             900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м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4000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м                           3 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30 000 см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599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590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740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78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900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30 000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989B9E-6ED7-43CE-8C17-756677E16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43" y="3941378"/>
            <a:ext cx="2086450" cy="29916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5C76A03-DB35-411A-9445-CDE56C50876C}"/>
              </a:ext>
            </a:extLst>
          </p:cNvPr>
          <p:cNvSpPr/>
          <p:nvPr/>
        </p:nvSpPr>
        <p:spPr>
          <a:xfrm>
            <a:off x="4082771" y="5904020"/>
            <a:ext cx="3536815" cy="829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</a:t>
            </a:r>
            <a:r>
              <a:rPr lang="ru-RU" sz="2800" b="1" i="1" dirty="0">
                <a:solidFill>
                  <a:schemeClr val="tx1"/>
                </a:solidFill>
              </a:rPr>
              <a:t>: </a:t>
            </a:r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запиши в тетради.</a:t>
            </a:r>
          </a:p>
        </p:txBody>
      </p:sp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36331" y="298998"/>
            <a:ext cx="10817309" cy="5726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м      59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5 м 80 см     59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 см     4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            740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78 см     7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900 см =  9 м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4000 см      4 м                     3 м     30 000 см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599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590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740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78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7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900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9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= 30 000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66352B6-D671-44AD-A1BF-7887B3E7741D}"/>
              </a:ext>
            </a:extLst>
          </p:cNvPr>
          <p:cNvSpPr/>
          <p:nvPr/>
        </p:nvSpPr>
        <p:spPr>
          <a:xfrm>
            <a:off x="3104043" y="5482537"/>
            <a:ext cx="6666524" cy="12952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06691F5-4E92-419A-8526-92616CDED6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4025462"/>
            <a:ext cx="2115247" cy="283253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A883411-9D93-4067-A2E8-02F3A88E55AF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409806" y="1511411"/>
            <a:ext cx="420822" cy="313764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7DF1B83-7357-4EDC-AD4A-46AE857F1928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619558" y="2420122"/>
            <a:ext cx="420822" cy="313764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87837AB-690B-43A9-8469-BE648BF03F94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928554" y="2962820"/>
            <a:ext cx="420822" cy="313765"/>
          </a:xfrm>
          <a:prstGeom prst="rect">
            <a:avLst/>
          </a:prstGeom>
          <a:noFill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C9AFE7A-04AD-4800-946C-9AD1B38646D0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7333872" y="1963425"/>
            <a:ext cx="420822" cy="313764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2B3CDDE-BD5F-48C8-B58F-F41AF37F8281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409146" y="3481153"/>
            <a:ext cx="420822" cy="313764"/>
          </a:xfrm>
          <a:prstGeom prst="rect">
            <a:avLst/>
          </a:prstGeom>
          <a:noFill/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5F398CE-EA44-4549-A8F5-EAA91FBDDD44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54694" y="1512892"/>
            <a:ext cx="358588" cy="343198"/>
          </a:xfrm>
          <a:prstGeom prst="rect">
            <a:avLst/>
          </a:prstGeom>
          <a:noFill/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B8FB1A1-0390-4B84-AEB8-5BF68B8BB1B2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853770" y="2933388"/>
            <a:ext cx="358588" cy="343198"/>
          </a:xfrm>
          <a:prstGeom prst="rect">
            <a:avLst/>
          </a:prstGeom>
          <a:noFill/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642A8CA-AF1F-40FB-9267-80106A0805B8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749261" y="4478888"/>
            <a:ext cx="358588" cy="343198"/>
          </a:xfrm>
          <a:prstGeom prst="rect">
            <a:avLst/>
          </a:prstGeom>
          <a:noFill/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63B49BC-C72D-4F92-9E81-DF7705F3B821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62034" y="3468259"/>
            <a:ext cx="358588" cy="343198"/>
          </a:xfrm>
          <a:prstGeom prst="rect">
            <a:avLst/>
          </a:prstGeom>
          <a:noFill/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03F9B145-D914-4FA4-ABDC-0C827497EAF7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54694" y="3964808"/>
            <a:ext cx="358588" cy="343198"/>
          </a:xfrm>
          <a:prstGeom prst="rect">
            <a:avLst/>
          </a:prstGeom>
          <a:noFill/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601D6B48-A1B5-4C94-A0D0-CBBAFB65D46B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84101" y="4457760"/>
            <a:ext cx="358588" cy="343198"/>
          </a:xfrm>
          <a:prstGeom prst="rect">
            <a:avLst/>
          </a:prstGeom>
          <a:noFill/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BD353C60-2EFF-4CF1-94BB-E9E1C5E83428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053436" y="4894914"/>
            <a:ext cx="358588" cy="343198"/>
          </a:xfrm>
          <a:prstGeom prst="rect">
            <a:avLst/>
          </a:prstGeom>
          <a:noFill/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DEEA0ADB-E8BE-46FB-9BCA-153559F3DA53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749260" y="1988605"/>
            <a:ext cx="420822" cy="313764"/>
          </a:xfrm>
          <a:prstGeom prst="rect">
            <a:avLst/>
          </a:prstGeom>
          <a:noFill/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7A1C8750-02D9-4CA6-9916-2F6D4429C34D}"/>
              </a:ext>
            </a:extLst>
          </p:cNvPr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881028" y="4023098"/>
            <a:ext cx="358588" cy="343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860442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36331" y="298998"/>
            <a:ext cx="10817309" cy="5758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599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590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740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78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900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30 000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Вариант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дм                                5 м 80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 2 см                   740 дм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78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                              900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м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4000 см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м                            3 м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30 000 см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989B9E-6ED7-43CE-8C17-756677E16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43" y="3941378"/>
            <a:ext cx="2086450" cy="2991677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5C76A03-DB35-411A-9445-CDE56C50876C}"/>
              </a:ext>
            </a:extLst>
          </p:cNvPr>
          <p:cNvSpPr/>
          <p:nvPr/>
        </p:nvSpPr>
        <p:spPr>
          <a:xfrm>
            <a:off x="4082771" y="5904020"/>
            <a:ext cx="3536815" cy="829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</a:t>
            </a:r>
            <a:r>
              <a:rPr lang="ru-RU" sz="2800" b="1" i="1" dirty="0">
                <a:solidFill>
                  <a:schemeClr val="tx1"/>
                </a:solidFill>
              </a:rPr>
              <a:t>: </a:t>
            </a:r>
            <a:endParaRPr lang="ru-RU" sz="2800" b="1" dirty="0">
              <a:solidFill>
                <a:schemeClr val="tx1"/>
              </a:solidFill>
            </a:endParaRP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запиши в тетради.</a:t>
            </a:r>
          </a:p>
        </p:txBody>
      </p:sp>
    </p:spTree>
    <p:extLst>
      <p:ext uri="{BB962C8B-B14F-4D97-AF65-F5344CB8AC3E}">
        <p14:creationId xmlns:p14="http://schemas.microsoft.com/office/powerpoint/2010/main" val="4849599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36331" y="298998"/>
            <a:ext cx="10817309" cy="4526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Вариант 1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400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740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78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900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4000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30 000 см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A11BE56-11E1-4D72-A387-24107D89E8B8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</a:t>
            </a:r>
            <a:r>
              <a:rPr lang="ru-RU" sz="2800" b="1" i="1" dirty="0">
                <a:solidFill>
                  <a:srgbClr val="FF0000"/>
                </a:solidFill>
              </a:rPr>
              <a:t>сравнение </a:t>
            </a:r>
            <a:r>
              <a:rPr lang="ru-RU" sz="2800" b="1" i="1" dirty="0">
                <a:solidFill>
                  <a:schemeClr val="tx1"/>
                </a:solidFill>
              </a:rPr>
              <a:t>и осуществлял(а) 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из одних единиц измерения в другие.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921B5BC-A791-4B4F-B17C-E110E64CC483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169013737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633006" cy="4592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Второй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Сравни.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</a:t>
            </a:r>
          </a:p>
          <a:p>
            <a:pPr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6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5 м 80 см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400 см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           740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78 см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                       900 см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м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4000 см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м                     3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30 000 см</a:t>
            </a:r>
            <a:endParaRPr lang="ru-RU" sz="3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6E549C-35C4-4C11-BB54-DB14CBCE5283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</a:t>
            </a:r>
            <a:r>
              <a:rPr lang="ru-RU" sz="2800" b="1" i="1" dirty="0">
                <a:solidFill>
                  <a:srgbClr val="FF0000"/>
                </a:solidFill>
              </a:rPr>
              <a:t>сравнение</a:t>
            </a:r>
            <a:r>
              <a:rPr lang="ru-RU" sz="2800" b="1" i="1" dirty="0">
                <a:solidFill>
                  <a:schemeClr val="tx1"/>
                </a:solidFill>
              </a:rPr>
              <a:t> и осуществлял(а) 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C8AB5C-47CA-436E-9B7D-39D2E9B8A0EC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28721978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36331" y="298998"/>
            <a:ext cx="10817309" cy="5758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599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5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590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740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78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7 дм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900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3 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30 000 см</a:t>
            </a:r>
            <a:r>
              <a:rPr lang="ru-RU" sz="24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Вариант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59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5 м 80 см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59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 см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см             740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73 м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см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78 см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7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900 см =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м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4000 см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4 м                     3 м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30 000 см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5DDF1BB-536A-41B7-AA6B-BBA9B2113520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619558" y="1553521"/>
            <a:ext cx="420822" cy="313764"/>
          </a:xfrm>
          <a:prstGeom prst="rect">
            <a:avLst/>
          </a:prstGeom>
          <a:noFill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DD8FCEE-BADB-4868-BFAA-F27B50496A3B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392533" y="3491937"/>
            <a:ext cx="420822" cy="313764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41BA12FF-FDDF-4082-9340-DBCA4894607A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661949" y="4396247"/>
            <a:ext cx="420822" cy="313764"/>
          </a:xfrm>
          <a:prstGeom prst="rect">
            <a:avLst/>
          </a:prstGeom>
          <a:noFill/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A9ECF5B-F229-4E40-ADE3-F51100AD1825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961532" y="4874172"/>
            <a:ext cx="420822" cy="313764"/>
          </a:xfrm>
          <a:prstGeom prst="rect">
            <a:avLst/>
          </a:prstGeom>
          <a:noFill/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EE663574-E0FD-4E6E-9221-095D9ABDC1C8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7409175" y="3891569"/>
            <a:ext cx="420822" cy="313764"/>
          </a:xfrm>
          <a:prstGeom prst="rect">
            <a:avLst/>
          </a:prstGeom>
          <a:noFill/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96BD4F5-5DAC-4FB7-AB70-3970F7DF68E2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50553" y="1524087"/>
            <a:ext cx="341502" cy="343198"/>
          </a:xfrm>
          <a:prstGeom prst="rect">
            <a:avLst/>
          </a:prstGeom>
          <a:noFill/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F906A5F-933B-41B0-A30C-2A47FAEB0CEE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98820" y="1976390"/>
            <a:ext cx="358588" cy="343198"/>
          </a:xfrm>
          <a:prstGeom prst="rect">
            <a:avLst/>
          </a:prstGeom>
          <a:noFill/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7945DE51-70AE-4F22-99A4-D02B6BEF7F6D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880651" y="2428842"/>
            <a:ext cx="358588" cy="343198"/>
          </a:xfrm>
          <a:prstGeom prst="rect">
            <a:avLst/>
          </a:prstGeom>
          <a:noFill/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2129CAC5-32E5-4258-9ED7-3D41D8975D31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813355" y="2481133"/>
            <a:ext cx="358588" cy="343198"/>
          </a:xfrm>
          <a:prstGeom prst="rect">
            <a:avLst/>
          </a:prstGeom>
          <a:noFill/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574611DA-B27C-46A9-AC0D-FCFBFF449701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083145" y="2919408"/>
            <a:ext cx="358588" cy="343198"/>
          </a:xfrm>
          <a:prstGeom prst="rect">
            <a:avLst/>
          </a:prstGeom>
          <a:noFill/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55BD9A2A-43A8-43CC-A152-0098431D0BBD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758250" y="3491937"/>
            <a:ext cx="358588" cy="343198"/>
          </a:xfrm>
          <a:prstGeom prst="rect">
            <a:avLst/>
          </a:prstGeom>
          <a:noFill/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26FDA54E-7B3C-4146-9BDB-2EBC0B2C2782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939160" y="4863900"/>
            <a:ext cx="358588" cy="343198"/>
          </a:xfrm>
          <a:prstGeom prst="rect">
            <a:avLst/>
          </a:prstGeom>
          <a:noFill/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A39133A5-703B-4A48-AD6B-D20EF4C25E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4025462"/>
            <a:ext cx="2115247" cy="2832538"/>
          </a:xfrm>
          <a:prstGeom prst="rect">
            <a:avLst/>
          </a:prstGeom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D73D2C80-6C4B-4A38-89B4-5EE4BA83D66E}"/>
              </a:ext>
            </a:extLst>
          </p:cNvPr>
          <p:cNvSpPr/>
          <p:nvPr/>
        </p:nvSpPr>
        <p:spPr>
          <a:xfrm>
            <a:off x="3104043" y="5482537"/>
            <a:ext cx="6666524" cy="12952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правильность выполнения задания. 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04AC081-0F1C-432B-822A-D1007BF13F02}"/>
              </a:ext>
            </a:extLst>
          </p:cNvPr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909637" y="1962164"/>
            <a:ext cx="341502" cy="343198"/>
          </a:xfrm>
          <a:prstGeom prst="rect">
            <a:avLst/>
          </a:prstGeom>
          <a:noFill/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5A66FF60-9C39-4817-8082-3A47C4BA9E5C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813354" y="3888752"/>
            <a:ext cx="420822" cy="3137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0532611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203070BB-93C2-46EC-AD34-CD8944DD7C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05094" y="1642433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schemas.microsoft.com/sharepoint/v3"/>
    <ds:schemaRef ds:uri="http://purl.org/dc/terms/"/>
    <ds:schemaRef ds:uri="2547570a-e5f4-4946-a4c3-82580e42479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6ee78bd2-4339-4042-adc0-bcc646419980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22442</TotalTime>
  <Words>1063</Words>
  <Application>Microsoft Office PowerPoint</Application>
  <PresentationFormat>Шырокаэкранны</PresentationFormat>
  <Paragraphs>161</Paragraphs>
  <Slides>15</Slides>
  <Notes>2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Повторение и закрепление системы мер   площади (1 м², 1 дм², 1 см²) и длины (1 м, 1 дм, 1 см)  в  IV классе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420</cp:revision>
  <dcterms:created xsi:type="dcterms:W3CDTF">2022-11-26T19:01:26Z</dcterms:created>
  <dcterms:modified xsi:type="dcterms:W3CDTF">2025-09-30T11:04:26Z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