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438" r:id="rId5"/>
    <p:sldId id="439" r:id="rId6"/>
    <p:sldId id="429" r:id="rId7"/>
    <p:sldId id="434" r:id="rId8"/>
    <p:sldId id="329" r:id="rId9"/>
    <p:sldId id="420" r:id="rId10"/>
    <p:sldId id="433" r:id="rId11"/>
    <p:sldId id="440" r:id="rId12"/>
    <p:sldId id="441" r:id="rId13"/>
    <p:sldId id="437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2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5</a:t>
            </a:r>
          </a:p>
        </p:txBody>
      </p:sp>
    </p:spTree>
    <p:extLst>
      <p:ext uri="{BB962C8B-B14F-4D97-AF65-F5344CB8AC3E}">
        <p14:creationId xmlns:p14="http://schemas.microsoft.com/office/powerpoint/2010/main" val="392644881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994196"/>
            <a:ext cx="8951241" cy="136001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дециметре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дециметре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2704251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07950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727DB8A-E17E-4AA5-A04F-EB12E3DD2BC5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467600" y="1747138"/>
            <a:ext cx="4210046" cy="253799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7BFF7A-A3F3-4F6D-8600-80F04B2D8820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268607" y="2253506"/>
            <a:ext cx="4034118" cy="163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08094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52918" y="301127"/>
            <a:ext cx="9377081" cy="5140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Вариант 1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604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          604 см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300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300 см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4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908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см                   908 см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400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400 см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= 8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598858"/>
            <a:ext cx="354006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88F2300-E820-4316-8F76-226B4F24DE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48634"/>
            <a:ext cx="2274606" cy="312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801906" y="301127"/>
            <a:ext cx="9628094" cy="5901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</a:t>
            </a:r>
          </a:p>
          <a:p>
            <a:pPr marL="586105" algn="ctr">
              <a:lnSpc>
                <a:spcPct val="107000"/>
              </a:lnSpc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604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5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см                    604 см = 60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300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406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300 см = 30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46 см = 4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908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см                   908 см = 90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400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809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400 см = 40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89 см = 8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759D999-4FBE-4F74-8C54-92605F7438F5}"/>
              </a:ext>
            </a:extLst>
          </p:cNvPr>
          <p:cNvSpPr/>
          <p:nvPr/>
        </p:nvSpPr>
        <p:spPr>
          <a:xfrm>
            <a:off x="3477334" y="5522259"/>
            <a:ext cx="6428666" cy="12111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CDE0F31-ED7E-4403-B694-A6C72A5DCC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2" y="3693459"/>
            <a:ext cx="2258643" cy="3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6346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443D7FC6-455C-4271-97E6-8F6B19E813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35159" y="1601172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224118"/>
            <a:ext cx="9421906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 или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891553" y="251012"/>
            <a:ext cx="8731623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квадратных сантиметров.</a:t>
            </a:r>
            <a:endParaRPr lang="ru-RU" sz="32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сантиметров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21919</TotalTime>
  <Words>541</Words>
  <Application>Microsoft Office PowerPoint</Application>
  <PresentationFormat>Шырокаэкранны</PresentationFormat>
  <Paragraphs>96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Сравнение и сопоставление систем мер   площади (1 дм², 1 см²) и длины (1 дм, 1 см)  в  IV классе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390</cp:revision>
  <dcterms:created xsi:type="dcterms:W3CDTF">2022-11-26T19:01:26Z</dcterms:created>
  <dcterms:modified xsi:type="dcterms:W3CDTF">2025-09-30T08:54:21Z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