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79" r:id="rId4"/>
  </p:sldMasterIdLst>
  <p:notesMasterIdLst>
    <p:notesMasterId r:id="rId20"/>
  </p:notesMasterIdLst>
  <p:handoutMasterIdLst>
    <p:handoutMasterId r:id="rId21"/>
  </p:handoutMasterIdLst>
  <p:sldIdLst>
    <p:sldId id="443" r:id="rId5"/>
    <p:sldId id="444" r:id="rId6"/>
    <p:sldId id="429" r:id="rId7"/>
    <p:sldId id="435" r:id="rId8"/>
    <p:sldId id="439" r:id="rId9"/>
    <p:sldId id="436" r:id="rId10"/>
    <p:sldId id="437" r:id="rId11"/>
    <p:sldId id="440" r:id="rId12"/>
    <p:sldId id="329" r:id="rId13"/>
    <p:sldId id="420" r:id="rId14"/>
    <p:sldId id="445" r:id="rId15"/>
    <p:sldId id="446" r:id="rId16"/>
    <p:sldId id="441" r:id="rId17"/>
    <p:sldId id="326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641" autoAdjust="0"/>
  </p:normalViewPr>
  <p:slideViewPr>
    <p:cSldViewPr snapToGrid="0">
      <p:cViewPr varScale="1">
        <p:scale>
          <a:sx n="75" d="100"/>
          <a:sy n="75" d="100"/>
        </p:scale>
        <p:origin x="28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10E57-85E5-4AD7-A4B9-E9A735A5C3F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D4138-F2D7-42AA-8642-B0231AA75C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3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1D4138-F2D7-42AA-8642-B0231AA75C7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667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12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4025153" y="4904039"/>
            <a:ext cx="554915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15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334871" y="4843255"/>
            <a:ext cx="692971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…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172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69078" y="3168209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42865" y="1675199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406357"/>
            <a:ext cx="8951241" cy="157977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метре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дециметров</a:t>
            </a:r>
            <a:r>
              <a:rPr lang="ru-RU" sz="2400" b="1" dirty="0"/>
              <a:t> в </a:t>
            </a:r>
            <a:r>
              <a:rPr lang="ru-RU" sz="2400" b="1" dirty="0">
                <a:solidFill>
                  <a:srgbClr val="FF0000"/>
                </a:solidFill>
              </a:rPr>
              <a:t>одном метре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135657"/>
            <a:ext cx="8229599" cy="135223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283" y="5173656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767823"/>
            <a:ext cx="7192899" cy="151655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089CB-1790-4CC4-8263-14FC1EAC8C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75737" y="2333673"/>
            <a:ext cx="4061010" cy="170149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B93369-9CC8-4E12-B040-DA083191EA8C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8005482" y="1895316"/>
            <a:ext cx="3854823" cy="268239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29490649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350189" cy="532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4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м + 7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700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м           625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625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873873"/>
            <a:ext cx="3540067" cy="9039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792071"/>
            <a:ext cx="2307048" cy="31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350189" cy="532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    399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3 м + 7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370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7 м                    625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Вариант 2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399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370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625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3104043" y="5482537"/>
            <a:ext cx="6666524" cy="12952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правильность выполнения задания.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CD8A106-8F76-4875-83FC-2CB56491141A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255502" y="2546909"/>
            <a:ext cx="420822" cy="313764"/>
          </a:xfrm>
          <a:prstGeom prst="rect">
            <a:avLst/>
          </a:prstGeom>
          <a:noFill/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AB0F61-B2E0-431D-B054-7A864955404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931612" y="2546909"/>
            <a:ext cx="420822" cy="313764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AA56056-57DF-4B06-BF8D-F9379075932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415621" y="4323656"/>
            <a:ext cx="420822" cy="313764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33E4C0E-D5EF-4636-A032-F4CF77567A8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3459222" y="3792071"/>
            <a:ext cx="420822" cy="313764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EE772F0-B16A-41D1-AED4-8A11F69E4A4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852716" y="1902460"/>
            <a:ext cx="358588" cy="343198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84C1619-1F76-41E9-A1CD-67BFE5A2DCF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044235" y="3762638"/>
            <a:ext cx="358588" cy="343198"/>
          </a:xfrm>
          <a:prstGeom prst="rect">
            <a:avLst/>
          </a:prstGeom>
          <a:noFill/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603BD46-F700-44F8-B325-28B87060C9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3810000"/>
            <a:ext cx="2182608" cy="2923395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67DFAB0-5B4F-4E6A-85E5-62FF4A90E76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403869" y="1902460"/>
            <a:ext cx="358588" cy="343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382078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350189" cy="584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625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4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м + 7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700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м           625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566027" y="5402317"/>
            <a:ext cx="3540067" cy="13310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6989B9E-6ED7-43CE-8C17-756677E16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792071"/>
            <a:ext cx="2307048" cy="31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9198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633006" cy="3435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Сравни.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700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625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6E549C-35C4-4C11-BB54-DB14CBCE5283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</a:t>
            </a:r>
            <a:r>
              <a:rPr lang="ru-RU" sz="2800" b="1" i="1" dirty="0">
                <a:solidFill>
                  <a:srgbClr val="FF0000"/>
                </a:solidFill>
              </a:rPr>
              <a:t>сравнение </a:t>
            </a:r>
            <a:r>
              <a:rPr lang="ru-RU" sz="2800" b="1" i="1" dirty="0">
                <a:solidFill>
                  <a:schemeClr val="tx1"/>
                </a:solidFill>
              </a:rPr>
              <a:t>и осуществлял(а)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7848667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633006" cy="2803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Сравни.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4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м + 7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700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м           625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32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6E549C-35C4-4C11-BB54-DB14CBCE5283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</a:t>
            </a:r>
            <a:r>
              <a:rPr lang="ru-RU" sz="2800" b="1" i="1" dirty="0">
                <a:solidFill>
                  <a:srgbClr val="FF0000"/>
                </a:solidFill>
              </a:rPr>
              <a:t>сравнение</a:t>
            </a:r>
            <a:r>
              <a:rPr lang="ru-RU" sz="2800" b="1" i="1" dirty="0">
                <a:solidFill>
                  <a:schemeClr val="tx1"/>
                </a:solidFill>
              </a:rPr>
              <a:t> и осуществлял(а)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428721978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2097740" y="158130"/>
            <a:ext cx="9350189" cy="584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й способ выполнения задания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Сравни.</a:t>
            </a: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Вариант 1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+ 7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625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+ 5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4 м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399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3 м + 7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370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700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м           625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 м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+ 5 </a:t>
            </a:r>
            <a:r>
              <a:rPr lang="ru-RU" sz="32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2A0F6EC-B33B-4A14-97D9-C3570217042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4233320" y="1900363"/>
            <a:ext cx="420822" cy="313764"/>
          </a:xfrm>
          <a:prstGeom prst="rect">
            <a:avLst/>
          </a:prstGeom>
          <a:noFill/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187FA94-FD23-4AF2-B4C6-68EFB4A141F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249873" y="2506570"/>
            <a:ext cx="420822" cy="313764"/>
          </a:xfrm>
          <a:prstGeom prst="rect">
            <a:avLst/>
          </a:prstGeom>
          <a:noFill/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0253040-9EC8-4830-B4BC-8F4F2ED5556E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4654142" y="4272797"/>
            <a:ext cx="420822" cy="313764"/>
          </a:xfrm>
          <a:prstGeom prst="rect">
            <a:avLst/>
          </a:prstGeom>
          <a:noFill/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95E69A2-90AF-4EFF-8417-E93EF5941F6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8106755" y="4262287"/>
            <a:ext cx="420822" cy="313764"/>
          </a:xfrm>
          <a:prstGeom prst="rect">
            <a:avLst/>
          </a:prstGeom>
          <a:noFill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F59B3CB-E31C-43E9-A357-C5ED757EBA2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91684" y="1861027"/>
            <a:ext cx="358588" cy="343198"/>
          </a:xfrm>
          <a:prstGeom prst="rect">
            <a:avLst/>
          </a:prstGeom>
          <a:noFill/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5759FDE-08C5-48E5-81F2-ED08DC9FB435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692223" y="3651340"/>
            <a:ext cx="358588" cy="343198"/>
          </a:xfrm>
          <a:prstGeom prst="rect">
            <a:avLst/>
          </a:prstGeom>
          <a:noFill/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A1641C8-DEBC-408F-93A3-6B6030A3A12F}"/>
              </a:ext>
            </a:extLst>
          </p:cNvPr>
          <p:cNvSpPr/>
          <p:nvPr/>
        </p:nvSpPr>
        <p:spPr>
          <a:xfrm>
            <a:off x="3104043" y="5482537"/>
            <a:ext cx="6666524" cy="129524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 проверьте друг у друга правильность выполнения задания. 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1FF8983-B0F3-4D64-B58A-6E60BD3562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19" y="3810000"/>
            <a:ext cx="2182608" cy="2923395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411F317-B78F-4C2F-B1E8-14E731E354BE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107568" y="3651340"/>
            <a:ext cx="358588" cy="343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354070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5143E288-64B6-46AD-A1BE-654CFC2DA92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05702" y="1461539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elements/1.1/"/>
    <ds:schemaRef ds:uri="6ee78bd2-4339-4042-adc0-bcc646419980"/>
    <ds:schemaRef ds:uri="http://schemas.microsoft.com/sharepoint/v3"/>
    <ds:schemaRef ds:uri="http://purl.org/dc/dcmitype/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547570a-e5f4-4946-a4c3-82580e42479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21453</TotalTime>
  <Words>757</Words>
  <Application>Microsoft Office PowerPoint</Application>
  <PresentationFormat>Шырокаэкранны</PresentationFormat>
  <Paragraphs>132</Paragraphs>
  <Slides>15</Slides>
  <Notes>1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м², 1 дм²) и длины (1 м, 1 дм)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407</cp:revision>
  <dcterms:created xsi:type="dcterms:W3CDTF">2022-11-26T19:01:26Z</dcterms:created>
  <dcterms:modified xsi:type="dcterms:W3CDTF">2025-09-30T10:52:47Z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