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5"/>
  </p:handoutMasterIdLst>
  <p:sldIdLst>
    <p:sldId id="263" r:id="rId5"/>
    <p:sldId id="431" r:id="rId6"/>
    <p:sldId id="429" r:id="rId7"/>
    <p:sldId id="422" r:id="rId8"/>
    <p:sldId id="436" r:id="rId9"/>
    <p:sldId id="437" r:id="rId10"/>
    <p:sldId id="448" r:id="rId11"/>
    <p:sldId id="446" r:id="rId12"/>
    <p:sldId id="449" r:id="rId13"/>
    <p:sldId id="329" r:id="rId14"/>
    <p:sldId id="420" r:id="rId15"/>
    <p:sldId id="433" r:id="rId16"/>
    <p:sldId id="440" r:id="rId17"/>
    <p:sldId id="441" r:id="rId18"/>
    <p:sldId id="447" r:id="rId19"/>
    <p:sldId id="450" r:id="rId20"/>
    <p:sldId id="444" r:id="rId21"/>
    <p:sldId id="445" r:id="rId22"/>
    <p:sldId id="326" r:id="rId23"/>
    <p:sldId id="26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449A78D-6C76-4754-88B0-6C28BFC0B2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8774" y="1642433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</a:t>
            </a:r>
            <a:r>
              <a:rPr lang="ru-RU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квадратному дециметру.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037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074894"/>
            <a:ext cx="2375637" cy="3456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4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46612"/>
            <a:ext cx="2375637" cy="3384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420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28682"/>
            <a:ext cx="2375637" cy="34022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54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167118" y="359842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795" y="1245792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371600" y="1245792"/>
            <a:ext cx="9944413" cy="18565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ста квадратных сантиметрах</a:t>
            </a:r>
            <a:r>
              <a:rPr lang="ru-RU" sz="2400" b="1" dirty="0"/>
              <a:t>,</a:t>
            </a:r>
          </a:p>
          <a:p>
            <a:pPr lvl="0" algn="ctr"/>
            <a:r>
              <a:rPr lang="ru-RU" sz="2400" b="1" dirty="0"/>
              <a:t>или в</a:t>
            </a:r>
            <a:r>
              <a:rPr lang="ru-RU" sz="2400" b="1" dirty="0">
                <a:solidFill>
                  <a:srgbClr val="FF0000"/>
                </a:solidFill>
              </a:rPr>
              <a:t> одной сотне квадратных сантиметров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сантиметрах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488518"/>
            <a:ext cx="82295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485" y="518702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30588"/>
            <a:ext cx="7192899" cy="144731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  <a:p>
            <a:pPr algn="just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224531" y="2301135"/>
            <a:ext cx="4034118" cy="1636196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C09BC0B-88C0-48BB-95F8-28FCB8B2F45C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582399" cy="386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Сколько квадратных дециметров и квадратных сантиметров, дециметров и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638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444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407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777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349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637 см,  305 см,   444 см              407 см,  777 см,   349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94847"/>
            <a:ext cx="2274606" cy="31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40659" y="124604"/>
            <a:ext cx="11403106" cy="5631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Сколько квадратных дециметров и квадратных сантиметров, дециметров и сантиметров?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	                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638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638 см = 63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305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305 см = 30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444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44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444 см = 44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	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406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406 см = 40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777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77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777 см = 77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349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349 см = 34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04329"/>
            <a:ext cx="5925671" cy="1273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74141"/>
            <a:ext cx="2063410" cy="29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158130"/>
            <a:ext cx="11609294" cy="4374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квадратных дециметров и квадратных сантиметров, дециметров и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638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444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407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777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349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638 см,  305 см,  444 см               407 см,  777 см,   349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818596" y="3944471"/>
            <a:ext cx="4195554" cy="25459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 algn="ctr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 algn="ctr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парами назови именованные числа: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638 см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638 см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360024" y="4260096"/>
            <a:ext cx="3039035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158130"/>
            <a:ext cx="11555505" cy="4258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Сколько квадратных дециметров и квадратных сантиметров, дециметров и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444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777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349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638 см,  305 см,   444 см            407 см,  777 см,   349 см.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22730" y="4429290"/>
            <a:ext cx="589441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квадратных  сантиметров,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527 см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527 см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B7F9961-D2D4-4C27-9762-CCA94BFBAF32}"/>
              </a:ext>
            </a:extLst>
          </p:cNvPr>
          <p:cNvSpPr/>
          <p:nvPr/>
        </p:nvSpPr>
        <p:spPr>
          <a:xfrm>
            <a:off x="6481483" y="4429290"/>
            <a:ext cx="384585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100 см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527 см</a:t>
            </a:r>
            <a:r>
              <a:rPr lang="ru-RU" sz="2800" b="1" baseline="30000" dirty="0"/>
              <a:t>2</a:t>
            </a:r>
            <a:r>
              <a:rPr lang="ru-RU" sz="2800" b="1" dirty="0"/>
              <a:t> = 5 дм</a:t>
            </a:r>
            <a:r>
              <a:rPr lang="ru-RU" sz="2800" b="1" baseline="30000" dirty="0"/>
              <a:t>2</a:t>
            </a:r>
            <a:r>
              <a:rPr lang="ru-RU" sz="2800" b="1" dirty="0"/>
              <a:t> 27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 см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</a:t>
            </a:r>
            <a:r>
              <a:rPr lang="ru-RU" sz="2800" b="1" dirty="0" err="1">
                <a:solidFill>
                  <a:srgbClr val="FF0000"/>
                </a:solidFill>
              </a:rPr>
              <a:t>дм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527 см = 52 дм 7 см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158130"/>
            <a:ext cx="11555505" cy="4258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Сколько квадратных дециметров и квадратных сантиметров, дециметров и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444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777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349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638 см,  305 см,   444 см            407 см,  777 см,   349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22730" y="4429290"/>
            <a:ext cx="589441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квадратных  сантиметров,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507 см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507 см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B7F9961-D2D4-4C27-9762-CCA94BFBAF32}"/>
              </a:ext>
            </a:extLst>
          </p:cNvPr>
          <p:cNvSpPr/>
          <p:nvPr/>
        </p:nvSpPr>
        <p:spPr>
          <a:xfrm>
            <a:off x="6481483" y="4429290"/>
            <a:ext cx="384585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100 см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507 см</a:t>
            </a:r>
            <a:r>
              <a:rPr lang="ru-RU" sz="2800" b="1" baseline="30000" dirty="0"/>
              <a:t>2</a:t>
            </a:r>
            <a:r>
              <a:rPr lang="ru-RU" sz="2800" b="1" dirty="0"/>
              <a:t> = 5 дм</a:t>
            </a:r>
            <a:r>
              <a:rPr lang="ru-RU" sz="2800" b="1" baseline="30000" dirty="0"/>
              <a:t>2</a:t>
            </a:r>
            <a:r>
              <a:rPr lang="ru-RU" sz="2800" b="1" dirty="0"/>
              <a:t> 7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 см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</a:t>
            </a:r>
            <a:r>
              <a:rPr lang="ru-RU" sz="2800" b="1" dirty="0" err="1">
                <a:solidFill>
                  <a:srgbClr val="FF0000"/>
                </a:solidFill>
              </a:rPr>
              <a:t>дм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507 см = 50 дм 7 см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1113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158130"/>
            <a:ext cx="11555505" cy="4258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Сколько квадратных дециметров и квадратных сантиметров, дециметров и сантиметров?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638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305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444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777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349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638 см,  305 см,   444 см            407 см,  777 см,   349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22730" y="4429290"/>
            <a:ext cx="589441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Сколько квадратных дециметров и квадратных  сантиметров,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дециметров и сантиметров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555 см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555 см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?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B7F9961-D2D4-4C27-9762-CCA94BFBAF32}"/>
              </a:ext>
            </a:extLst>
          </p:cNvPr>
          <p:cNvSpPr/>
          <p:nvPr/>
        </p:nvSpPr>
        <p:spPr>
          <a:xfrm>
            <a:off x="6481483" y="4429290"/>
            <a:ext cx="3845858" cy="24287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100 см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555 см</a:t>
            </a:r>
            <a:r>
              <a:rPr lang="ru-RU" sz="2800" b="1" baseline="30000" dirty="0"/>
              <a:t>2</a:t>
            </a:r>
            <a:r>
              <a:rPr lang="ru-RU" sz="2800" b="1" dirty="0"/>
              <a:t> = 5 дм</a:t>
            </a:r>
            <a:r>
              <a:rPr lang="ru-RU" sz="2800" b="1" baseline="30000" dirty="0"/>
              <a:t>2</a:t>
            </a:r>
            <a:r>
              <a:rPr lang="ru-RU" sz="2800" b="1" dirty="0"/>
              <a:t> 55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 см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</a:t>
            </a:r>
            <a:r>
              <a:rPr lang="ru-RU" sz="2800" b="1" dirty="0" err="1">
                <a:solidFill>
                  <a:srgbClr val="FF0000"/>
                </a:solidFill>
              </a:rPr>
              <a:t>дм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555 см = 55 дм 5 см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6482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40659" y="124604"/>
            <a:ext cx="11403106" cy="5631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Сколько квадратных дециметров и квадратных сантиметров, дециметров и сантиметров?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	                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638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638 см = 63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305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305 см = 30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444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44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444 см = 44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	                                         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406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406 см = 40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777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77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777 см = 77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см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349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349 см = 34 </a:t>
            </a:r>
            <a:r>
              <a:rPr lang="ru-RU" sz="24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   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04329"/>
            <a:ext cx="5925671" cy="1273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74141"/>
            <a:ext cx="2063410" cy="295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2129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27309</TotalTime>
  <Words>1128</Words>
  <Application>Microsoft Office PowerPoint</Application>
  <PresentationFormat>Шырокаэкранны</PresentationFormat>
  <Paragraphs>197</Paragraphs>
  <Slides>20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20</vt:i4>
      </vt:variant>
    </vt:vector>
  </HeadingPairs>
  <TitlesOfParts>
    <vt:vector size="27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Сравнение и сопоставление систем мер   площади (1 дм², 1 см²) и длины (1 дм, 1 см)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431</cp:revision>
  <dcterms:created xsi:type="dcterms:W3CDTF">2022-11-26T19:01:26Z</dcterms:created>
  <dcterms:modified xsi:type="dcterms:W3CDTF">2025-09-30T08:22:11Z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