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79" r:id="rId4"/>
  </p:sldMasterIdLst>
  <p:handoutMasterIdLst>
    <p:handoutMasterId r:id="rId16"/>
  </p:handoutMasterIdLst>
  <p:sldIdLst>
    <p:sldId id="440" r:id="rId5"/>
    <p:sldId id="431" r:id="rId6"/>
    <p:sldId id="429" r:id="rId7"/>
    <p:sldId id="436" r:id="rId8"/>
    <p:sldId id="329" r:id="rId9"/>
    <p:sldId id="420" r:id="rId10"/>
    <p:sldId id="433" r:id="rId11"/>
    <p:sldId id="437" r:id="rId12"/>
    <p:sldId id="438" r:id="rId13"/>
    <p:sldId id="439" r:id="rId14"/>
    <p:sldId id="26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2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2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3.png"/><Relationship Id="rId4" Type="http://schemas.openxmlformats.org/officeDocument/2006/relationships/image" Target="../media/image6.pn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см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см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6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994196"/>
            <a:ext cx="8951241" cy="136001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сантиметров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квадратном дециметре</a:t>
            </a:r>
            <a:r>
              <a:rPr lang="ru-RU" sz="2400" b="1" dirty="0"/>
              <a:t>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сантиметров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дециметре</a:t>
            </a:r>
            <a:r>
              <a:rPr lang="ru-RU" sz="2400" b="1" dirty="0"/>
              <a:t>?</a:t>
            </a:r>
          </a:p>
          <a:p>
            <a:pPr marL="342900" lvl="0" indent="-342900" algn="ctr">
              <a:buFontTx/>
              <a:buChar char="-"/>
            </a:pP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длины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07950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 единицы площади и длины!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727DB8A-E17E-4AA5-A04F-EB12E3DD2BC5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7467600" y="1747138"/>
            <a:ext cx="4210046" cy="253799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85482" y="1747137"/>
            <a:ext cx="2839049" cy="253799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B7BFF7A-A3F3-4F6D-8600-80F04B2D8820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3329006" y="2163303"/>
            <a:ext cx="4034118" cy="187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7652" y="847568"/>
            <a:ext cx="10123736" cy="47974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Сравни.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Вариант 1                      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8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709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7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+ 3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730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8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709 см              7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+ 3 см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730 см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7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698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504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7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698 см              5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504 см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5338044"/>
            <a:ext cx="3540067" cy="10627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36AF6BF-36CD-4672-BAA8-57BBB25B53B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10000"/>
            <a:ext cx="2149631" cy="296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07652" y="847568"/>
            <a:ext cx="10123736" cy="47974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Сравни.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Вариант 1                      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709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7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+ 3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730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8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709 см              7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+ 3 см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730 см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7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698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504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7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698 см              5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+ 40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504 см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D008D3F-9BF4-4502-B541-14DD5785056E}"/>
              </a:ext>
            </a:extLst>
          </p:cNvPr>
          <p:cNvSpPr/>
          <p:nvPr/>
        </p:nvSpPr>
        <p:spPr>
          <a:xfrm>
            <a:off x="4082772" y="5390326"/>
            <a:ext cx="5030112" cy="130954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 у себя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ACAE078-ECA1-459F-B95B-630B25FA9DBC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655210" y="2017711"/>
            <a:ext cx="420822" cy="313764"/>
          </a:xfrm>
          <a:prstGeom prst="rect">
            <a:avLst/>
          </a:prstGeom>
          <a:noFill/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D1730F7-026F-413E-AE47-5D6EF65567BA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619558" y="3971365"/>
            <a:ext cx="420822" cy="313764"/>
          </a:xfrm>
          <a:prstGeom prst="rect">
            <a:avLst/>
          </a:prstGeom>
          <a:noFill/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8385009-8028-4E5A-AD32-9DC44BBFFEED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8902473" y="3971365"/>
            <a:ext cx="420822" cy="313764"/>
          </a:xfrm>
          <a:prstGeom prst="rect">
            <a:avLst/>
          </a:prstGeom>
          <a:noFill/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409A8CC-FBF7-4F5E-9A95-45D8D75BE00F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47840" y="2659117"/>
            <a:ext cx="358588" cy="343198"/>
          </a:xfrm>
          <a:prstGeom prst="rect">
            <a:avLst/>
          </a:prstGeom>
          <a:noFill/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2700EB8-0E92-4EBD-BFD3-93A3D03A47C3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754296" y="2002264"/>
            <a:ext cx="358588" cy="343198"/>
          </a:xfrm>
          <a:prstGeom prst="rect">
            <a:avLst/>
          </a:prstGeom>
          <a:noFill/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425480EC-B7F1-47C9-8CAF-3DCC0F9EE6FB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575002" y="2655013"/>
            <a:ext cx="358588" cy="343198"/>
          </a:xfrm>
          <a:prstGeom prst="rect">
            <a:avLst/>
          </a:prstGeom>
          <a:noFill/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42AF2631-29A7-4D03-9AD5-E869D20FB467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547839" y="4549185"/>
            <a:ext cx="358588" cy="343198"/>
          </a:xfrm>
          <a:prstGeom prst="rect">
            <a:avLst/>
          </a:prstGeom>
          <a:noFill/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C1BB952C-6EA0-465A-B94F-BB404C8F00FA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790675" y="4511473"/>
            <a:ext cx="358588" cy="343198"/>
          </a:xfrm>
          <a:prstGeom prst="rect">
            <a:avLst/>
          </a:prstGeom>
          <a:noFill/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41D7C6F-F57B-445B-AC83-764948D4A4A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2" y="3693459"/>
            <a:ext cx="2258643" cy="303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19299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30D9D925-2BD6-479B-997F-EC1CB270C37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39043" y="1427139"/>
            <a:ext cx="683666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790482"/>
            <a:ext cx="5567083" cy="9420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224118"/>
            <a:ext cx="9421906" cy="604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квадратном дециметре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сантиметров, или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5629835"/>
            <a:ext cx="7055222" cy="11757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891553" y="251012"/>
            <a:ext cx="8731623" cy="604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квадратных сантиметров.</a:t>
            </a:r>
            <a:endParaRPr lang="ru-RU" sz="32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13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дециметре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9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4904039"/>
            <a:ext cx="705522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дециметре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сантиметров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07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20858</TotalTime>
  <Words>450</Words>
  <Application>Microsoft Office PowerPoint</Application>
  <PresentationFormat>Шырокаэкранны</PresentationFormat>
  <Paragraphs>88</Paragraphs>
  <Slides>11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11</vt:i4>
      </vt:variant>
    </vt:vector>
  </HeadingPairs>
  <TitlesOfParts>
    <vt:vector size="18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дм², 1 см²) и длины (1 дм, 1 см)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393</cp:revision>
  <dcterms:created xsi:type="dcterms:W3CDTF">2022-11-26T19:01:26Z</dcterms:created>
  <dcterms:modified xsi:type="dcterms:W3CDTF">2025-09-30T08:56:10Z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