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16"/>
  </p:handoutMasterIdLst>
  <p:sldIdLst>
    <p:sldId id="437" r:id="rId5"/>
    <p:sldId id="421" r:id="rId6"/>
    <p:sldId id="429" r:id="rId7"/>
    <p:sldId id="422" r:id="rId8"/>
    <p:sldId id="329" r:id="rId9"/>
    <p:sldId id="420" r:id="rId10"/>
    <p:sldId id="435" r:id="rId11"/>
    <p:sldId id="434" r:id="rId12"/>
    <p:sldId id="436" r:id="rId13"/>
    <p:sldId id="326" r:id="rId14"/>
    <p:sldId id="26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м, 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7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69078" y="3168209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42865" y="1675199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406357"/>
            <a:ext cx="8951241" cy="157977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>
                <a:solidFill>
                  <a:srgbClr val="FF0000"/>
                </a:solidFill>
              </a:rPr>
              <a:t>квадратных </a:t>
            </a:r>
            <a:r>
              <a:rPr lang="ru-RU" sz="2400" b="1" dirty="0">
                <a:solidFill>
                  <a:srgbClr val="FF0000"/>
                </a:solidFill>
              </a:rPr>
              <a:t>дециметров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квадратном метре</a:t>
            </a:r>
            <a:r>
              <a:rPr lang="ru-RU" sz="2400" b="1" dirty="0"/>
              <a:t>;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дециметров</a:t>
            </a:r>
            <a:r>
              <a:rPr lang="ru-RU" sz="2400" b="1" dirty="0"/>
              <a:t> в </a:t>
            </a:r>
            <a:r>
              <a:rPr lang="ru-RU" sz="2400" b="1" dirty="0">
                <a:solidFill>
                  <a:srgbClr val="FF0000"/>
                </a:solidFill>
              </a:rPr>
              <a:t>одном метре</a:t>
            </a:r>
            <a:r>
              <a:rPr lang="ru-RU" sz="2400" b="1" dirty="0"/>
              <a:t>?</a:t>
            </a:r>
          </a:p>
          <a:p>
            <a:pPr lvl="0" algn="ctr"/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3135657"/>
            <a:ext cx="8229599" cy="135223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283" y="5173656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767823"/>
            <a:ext cx="7192899" cy="151655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D089CB-1790-4CC4-8263-14FC1EAC8C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58577" y="2417098"/>
            <a:ext cx="4061010" cy="157559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3B93369-9CC8-4E12-B040-DA083191EA8C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8005482" y="1895316"/>
            <a:ext cx="3854823" cy="268239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</p:spTree>
    <p:extLst>
      <p:ext uri="{BB962C8B-B14F-4D97-AF65-F5344CB8AC3E}">
        <p14:creationId xmlns:p14="http://schemas.microsoft.com/office/powerpoint/2010/main" val="247288154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690282" y="847568"/>
            <a:ext cx="10811436" cy="333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</a:t>
            </a:r>
            <a:r>
              <a:rPr lang="ru-RU" sz="32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</a:t>
            </a:r>
          </a:p>
          <a:p>
            <a:pPr marL="586105" algn="just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      Вариант 2</a:t>
            </a:r>
          </a:p>
          <a:p>
            <a:pPr marL="311785" algn="just">
              <a:lnSpc>
                <a:spcPct val="107000"/>
              </a:lnSpc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     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9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       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8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1178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 м,  6 м</a:t>
            </a:r>
            <a:r>
              <a:rPr lang="ru-RU" sz="32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9 м             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м,   8 м,  5 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4877145"/>
            <a:ext cx="354006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B69E074-074A-419B-9EA9-30BDF0222B2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792071"/>
            <a:ext cx="2149632" cy="298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50407" y="6556872"/>
            <a:ext cx="382530" cy="4571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1658471" y="255410"/>
            <a:ext cx="9950823" cy="5061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Вырази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 квадратных дециметрах и дециметрах.</a:t>
            </a: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4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4 м = 40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6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6 м = 60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9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9 м = 90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             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3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3 м = 30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01955" algn="just" eaLnBrk="0" fontAlgn="base" hangingPunct="0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8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      8 м = 80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5 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500 дм</a:t>
            </a:r>
            <a:r>
              <a:rPr lang="ru-RU" sz="28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5 м = 50 </a:t>
            </a:r>
            <a:r>
              <a:rPr lang="ru-RU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дм</a:t>
            </a:r>
            <a:endParaRPr lang="ru-R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585881" y="5657535"/>
            <a:ext cx="592567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43A5AD9-4025-41DE-A271-B057AC13E5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13" y="3818964"/>
            <a:ext cx="1853740" cy="303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27555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4A7F4B8A-AD8A-4258-8E67-420DC770D23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35159" y="1708956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квадратный метре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8526" y="4843255"/>
            <a:ext cx="712694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квадратный 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90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541060" y="4904039"/>
            <a:ext cx="5585012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15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6929718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172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sharepoint/v3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6ee78bd2-4339-4042-adc0-bcc646419980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22334</TotalTime>
  <Words>467</Words>
  <Application>Microsoft Office PowerPoint</Application>
  <PresentationFormat>Шырокаэкранны</PresentationFormat>
  <Paragraphs>83</Paragraphs>
  <Slides>11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11</vt:i4>
      </vt:variant>
    </vt:vector>
  </HeadingPairs>
  <TitlesOfParts>
    <vt:vector size="18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м², 1 дм²) и длины (1 м, 1 дм)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398</cp:revision>
  <dcterms:created xsi:type="dcterms:W3CDTF">2022-11-26T19:01:26Z</dcterms:created>
  <dcterms:modified xsi:type="dcterms:W3CDTF">2025-09-30T10:28:34Z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