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5" r:id="rId7"/>
    <p:sldId id="266" r:id="rId8"/>
    <p:sldId id="263" r:id="rId9"/>
    <p:sldId id="262" r:id="rId10"/>
    <p:sldId id="267" r:id="rId11"/>
    <p:sldId id="273" r:id="rId12"/>
    <p:sldId id="278" r:id="rId13"/>
    <p:sldId id="268" r:id="rId14"/>
    <p:sldId id="274" r:id="rId15"/>
    <p:sldId id="275" r:id="rId16"/>
    <p:sldId id="276" r:id="rId17"/>
    <p:sldId id="269" r:id="rId18"/>
    <p:sldId id="277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7" y="1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2"/>
          <a:srcRect l="22527" t="47954"/>
          <a:stretch>
            <a:fillRect/>
          </a:stretch>
        </p:blipFill>
        <p:spPr bwMode="auto">
          <a:xfrm>
            <a:off x="0" y="229192"/>
            <a:ext cx="9144000" cy="49143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785800"/>
            <a:ext cx="5429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ЗНАЧЕНИЕ И ОХРАНА ВОДЫ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2857502"/>
            <a:ext cx="5429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Коваленко Е.В.,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учитель начальных классов 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ГУО «Средняя школа №17 г. Барановичи»</a:t>
            </a:r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351508"/>
            <a:ext cx="2562068" cy="2226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643056"/>
            <a:ext cx="3071834" cy="2047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6"/>
            <a:ext cx="2714644" cy="1808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85734"/>
            <a:ext cx="3424739" cy="1428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28596" y="4286262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бутилированная вода</a:t>
            </a:r>
          </a:p>
        </p:txBody>
      </p:sp>
      <p:sp>
        <p:nvSpPr>
          <p:cNvPr id="1036" name="AutoShape 1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Picture backgrou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571750"/>
            <a:ext cx="2857488" cy="1906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57158" y="2000246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родниковая вода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00760" y="1643056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вода из колодца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7554" y="3714758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кипячёная вода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72198" y="4572014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фильтрованная вода</a:t>
            </a:r>
          </a:p>
        </p:txBody>
      </p:sp>
      <p:pic>
        <p:nvPicPr>
          <p:cNvPr id="1040" name="Picture 16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0"/>
            <a:ext cx="1522404" cy="1423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6" name="Прямая со стрелкой 25"/>
          <p:cNvCxnSpPr/>
          <p:nvPr/>
        </p:nvCxnSpPr>
        <p:spPr>
          <a:xfrm rot="5400000">
            <a:off x="3965571" y="1249353"/>
            <a:ext cx="785818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5" name="Picture 3" descr="C:\Users\Admin\Desktop\welder-welds-pipeline-vector-26896909.jpg"/>
          <p:cNvPicPr>
            <a:picLocks noChangeAspect="1" noChangeArrowheads="1"/>
          </p:cNvPicPr>
          <p:nvPr/>
        </p:nvPicPr>
        <p:blipFill>
          <a:blip r:embed="rId2"/>
          <a:srcRect l="3333" t="6250" r="1666" b="8333"/>
          <a:stretch>
            <a:fillRect/>
          </a:stretch>
        </p:blipFill>
        <p:spPr bwMode="auto">
          <a:xfrm>
            <a:off x="0" y="0"/>
            <a:ext cx="3786182" cy="2723394"/>
          </a:xfrm>
          <a:prstGeom prst="rect">
            <a:avLst/>
          </a:prstGeom>
          <a:noFill/>
        </p:spPr>
      </p:pic>
      <p:sp>
        <p:nvSpPr>
          <p:cNvPr id="28677" name="AutoShape 5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0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1" name="Picture 9" descr="C:\Users\Admin\Desktop\9d9e9728-f80c-4e08-ab95-fbfec0f085e7.jpeg"/>
          <p:cNvPicPr>
            <a:picLocks noChangeAspect="1" noChangeArrowheads="1"/>
          </p:cNvPicPr>
          <p:nvPr/>
        </p:nvPicPr>
        <p:blipFill>
          <a:blip r:embed="rId3"/>
          <a:srcRect r="12941"/>
          <a:stretch>
            <a:fillRect/>
          </a:stretch>
        </p:blipFill>
        <p:spPr bwMode="auto">
          <a:xfrm>
            <a:off x="0" y="2786064"/>
            <a:ext cx="3876683" cy="2357436"/>
          </a:xfrm>
          <a:prstGeom prst="rect">
            <a:avLst/>
          </a:prstGeom>
          <a:noFill/>
        </p:spPr>
      </p:pic>
      <p:pic>
        <p:nvPicPr>
          <p:cNvPr id="28683" name="Picture 11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500048"/>
            <a:ext cx="5429256" cy="4118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www.nonograms.ru/files/user/upload/55392_9460bffa28430c60a1f460cf79233e6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5712" y="2928940"/>
            <a:ext cx="1538288" cy="25638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00048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Смогли объяснить, в чём значение воды для живых организмов.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85737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Узнали, как охранять воду 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(3 и более примеров).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357568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Смогли назвать, как экономить воду 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(3 и более примеров). </a:t>
            </a:r>
          </a:p>
        </p:txBody>
      </p:sp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8" y="2357437"/>
            <a:ext cx="4286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285720" y="2357436"/>
            <a:ext cx="571504" cy="1928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55" name="AutoShape 7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6" y="190500"/>
            <a:ext cx="6989953" cy="43254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47664" y="2499742"/>
            <a:ext cx="504056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65113"/>
            <a:ext cx="53340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28610"/>
            <a:ext cx="785818" cy="2278872"/>
          </a:xfrm>
          <a:prstGeom prst="rect">
            <a:avLst/>
          </a:prstGeom>
          <a:noFill/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500048"/>
            <a:ext cx="785818" cy="227887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www.nonograms.ru/files/user/upload/55392_9460bffa28430c60a1f460cf79233e6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5712" y="2928940"/>
            <a:ext cx="1538288" cy="25638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857238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Сможем объяснить, в чём значение воды для живых организмов.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85734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Узнаем основные свойства воды.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00024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Узнаем, как охранять воду 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(3 и больше примеров действий).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857634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Сможем назвать, как экономить воду (3 и больше способов).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143254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Сможем назвать три состояния воды.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42844" y="571486"/>
            <a:ext cx="7429552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85720" y="3500444"/>
            <a:ext cx="7429552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3857652" cy="493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85719" y="214296"/>
            <a:ext cx="1428760" cy="14042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072330" y="357172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>
                <a:solidFill>
                  <a:srgbClr val="0070C0"/>
                </a:solidFill>
              </a:rPr>
              <a:t>Задание 1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8" y="2357437"/>
            <a:ext cx="4286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285720" y="2357436"/>
            <a:ext cx="571504" cy="1928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endCxn id="31" idx="0"/>
          </p:cNvCxnSpPr>
          <p:nvPr/>
        </p:nvCxnSpPr>
        <p:spPr>
          <a:xfrm rot="10800000" flipV="1">
            <a:off x="3464712" y="214296"/>
            <a:ext cx="607223" cy="3571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32" idx="0"/>
          </p:cNvCxnSpPr>
          <p:nvPr/>
        </p:nvCxnSpPr>
        <p:spPr>
          <a:xfrm>
            <a:off x="4214810" y="214296"/>
            <a:ext cx="678661" cy="3571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2643174" y="2357436"/>
            <a:ext cx="1214446" cy="121444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4393405" y="2464593"/>
            <a:ext cx="1285884" cy="10715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2500298" y="3714758"/>
            <a:ext cx="1071570" cy="78581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4572000" y="3643320"/>
            <a:ext cx="1143008" cy="8572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357554" y="4643452"/>
            <a:ext cx="142876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214678" y="714362"/>
            <a:ext cx="571504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28860" y="785800"/>
            <a:ext cx="428628" cy="50006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72132" y="714362"/>
            <a:ext cx="357190" cy="5715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00562" y="785800"/>
            <a:ext cx="642942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714612" y="500048"/>
            <a:ext cx="142876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428992" y="500048"/>
            <a:ext cx="142876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786314" y="500048"/>
            <a:ext cx="142876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500694" y="500048"/>
            <a:ext cx="142876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500298" y="57148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57818" y="57148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43240" y="57148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НЕТ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72000" y="57148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НЕТ</a:t>
            </a:r>
          </a:p>
        </p:txBody>
      </p:sp>
      <p:cxnSp>
        <p:nvCxnSpPr>
          <p:cNvPr id="13" name="Прямая соединительная линия 12"/>
          <p:cNvCxnSpPr>
            <a:stCxn id="26" idx="0"/>
          </p:cNvCxnSpPr>
          <p:nvPr/>
        </p:nvCxnSpPr>
        <p:spPr>
          <a:xfrm rot="16200000" flipH="1">
            <a:off x="2714612" y="1285866"/>
            <a:ext cx="1928826" cy="3571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714744" y="1285866"/>
            <a:ext cx="1857388" cy="28575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2500330" cy="2366056"/>
          </a:xfrm>
          <a:prstGeom prst="rect">
            <a:avLst/>
          </a:prstGeom>
          <a:noFill/>
        </p:spPr>
      </p:pic>
      <p:sp>
        <p:nvSpPr>
          <p:cNvPr id="19460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4" name="Picture 8" descr="Picture background"/>
          <p:cNvPicPr>
            <a:picLocks noChangeAspect="1" noChangeArrowheads="1"/>
          </p:cNvPicPr>
          <p:nvPr/>
        </p:nvPicPr>
        <p:blipFill>
          <a:blip r:embed="rId3"/>
          <a:srcRect l="17470"/>
          <a:stretch>
            <a:fillRect/>
          </a:stretch>
        </p:blipFill>
        <p:spPr bwMode="auto">
          <a:xfrm>
            <a:off x="5429256" y="2411418"/>
            <a:ext cx="3714744" cy="2732082"/>
          </a:xfrm>
          <a:prstGeom prst="rect">
            <a:avLst/>
          </a:prstGeom>
          <a:noFill/>
        </p:spPr>
      </p:pic>
      <p:pic>
        <p:nvPicPr>
          <p:cNvPr id="19462" name="Picture 6" descr="Picture background"/>
          <p:cNvPicPr>
            <a:picLocks noChangeAspect="1" noChangeArrowheads="1"/>
          </p:cNvPicPr>
          <p:nvPr/>
        </p:nvPicPr>
        <p:blipFill>
          <a:blip r:embed="rId4"/>
          <a:srcRect l="23913" r="23913"/>
          <a:stretch>
            <a:fillRect/>
          </a:stretch>
        </p:blipFill>
        <p:spPr bwMode="auto">
          <a:xfrm>
            <a:off x="2857488" y="285734"/>
            <a:ext cx="2459942" cy="4714890"/>
          </a:xfrm>
          <a:prstGeom prst="rect">
            <a:avLst/>
          </a:prstGeom>
          <a:noFill/>
        </p:spPr>
      </p:pic>
      <p:pic>
        <p:nvPicPr>
          <p:cNvPr id="19466" name="Picture 10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08" y="0"/>
            <a:ext cx="3214692" cy="3214692"/>
          </a:xfrm>
          <a:prstGeom prst="ellipse">
            <a:avLst/>
          </a:prstGeom>
          <a:noFill/>
        </p:spPr>
      </p:pic>
      <p:pic>
        <p:nvPicPr>
          <p:cNvPr id="19468" name="Picture 12" descr="Picture background"/>
          <p:cNvPicPr>
            <a:picLocks noChangeAspect="1" noChangeArrowheads="1"/>
          </p:cNvPicPr>
          <p:nvPr/>
        </p:nvPicPr>
        <p:blipFill>
          <a:blip r:embed="rId6"/>
          <a:srcRect t="5128" r="10256"/>
          <a:stretch>
            <a:fillRect/>
          </a:stretch>
        </p:blipFill>
        <p:spPr bwMode="auto">
          <a:xfrm>
            <a:off x="214282" y="2285998"/>
            <a:ext cx="2500330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6"/>
            <a:ext cx="4572032" cy="2890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6180" y="1785932"/>
            <a:ext cx="4610311" cy="3068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127</Words>
  <Application>Microsoft Office PowerPoint</Application>
  <PresentationFormat>Паказ на экране (16:9)</PresentationFormat>
  <Paragraphs>25</Paragraphs>
  <Slides>18</Slides>
  <Notes>0</Notes>
  <HiddenSlides>0</HiddenSlides>
  <MMClips>0</MMClips>
  <ScaleCrop>false</ScaleCrop>
  <HeadingPairs>
    <vt:vector size="6" baseType="variant">
      <vt:variant>
        <vt:lpstr>Выкарыстоўваюцца шрыфты</vt:lpstr>
      </vt:variant>
      <vt:variant>
        <vt:i4>3</vt:i4>
      </vt:variant>
      <vt:variant>
        <vt:lpstr>Тэма</vt:lpstr>
      </vt:variant>
      <vt:variant>
        <vt:i4>1</vt:i4>
      </vt:variant>
      <vt:variant>
        <vt:lpstr>Загалоўкі слайдаў</vt:lpstr>
      </vt:variant>
      <vt:variant>
        <vt:i4>18</vt:i4>
      </vt:variant>
    </vt:vector>
  </HeadingPairs>
  <TitlesOfParts>
    <vt:vector size="22" baseType="lpstr">
      <vt:lpstr>Arial</vt:lpstr>
      <vt:lpstr>Calibri</vt:lpstr>
      <vt:lpstr>Comic Sans MS</vt:lpstr>
      <vt:lpstr>Тема Office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Галина</cp:lastModifiedBy>
  <cp:revision>11</cp:revision>
  <dcterms:created xsi:type="dcterms:W3CDTF">2025-08-01T09:15:28Z</dcterms:created>
  <dcterms:modified xsi:type="dcterms:W3CDTF">2025-10-03T05:01:47Z</dcterms:modified>
</cp:coreProperties>
</file>