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6" r:id="rId3"/>
    <p:sldId id="278" r:id="rId4"/>
    <p:sldId id="257" r:id="rId5"/>
    <p:sldId id="279" r:id="rId6"/>
    <p:sldId id="258" r:id="rId7"/>
    <p:sldId id="280" r:id="rId8"/>
    <p:sldId id="259" r:id="rId9"/>
    <p:sldId id="260" r:id="rId10"/>
    <p:sldId id="281" r:id="rId11"/>
    <p:sldId id="262" r:id="rId12"/>
    <p:sldId id="288" r:id="rId13"/>
    <p:sldId id="282" r:id="rId14"/>
    <p:sldId id="264" r:id="rId15"/>
    <p:sldId id="283" r:id="rId16"/>
    <p:sldId id="267" r:id="rId17"/>
    <p:sldId id="284" r:id="rId18"/>
    <p:sldId id="268" r:id="rId19"/>
    <p:sldId id="269" r:id="rId20"/>
    <p:sldId id="271" r:id="rId21"/>
    <p:sldId id="270" r:id="rId22"/>
    <p:sldId id="272" r:id="rId23"/>
    <p:sldId id="285" r:id="rId24"/>
    <p:sldId id="273" r:id="rId25"/>
    <p:sldId id="286" r:id="rId26"/>
    <p:sldId id="275" r:id="rId27"/>
    <p:sldId id="287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2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4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3AE0-C2ED-4814-A335-4563DF90A310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80EE-B46A-4346-9772-C165BF3A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6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1" y="-99392"/>
            <a:ext cx="91805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404664"/>
            <a:ext cx="7630615" cy="5112568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</a:t>
            </a:r>
            <a:r>
              <a:rPr lang="ru-RU" sz="8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 </a:t>
            </a:r>
            <a:br>
              <a:rPr lang="ru-RU" sz="8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классе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6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740" y="260648"/>
            <a:ext cx="8064896" cy="139801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падеж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существительного?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1828274"/>
            <a:ext cx="8289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Задать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падежный вопрос </a:t>
            </a:r>
          </a:p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(основной или вспомогательный), вспомнить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слово-помощник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предлог.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3343300"/>
            <a:ext cx="44756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падеж.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43502" y="4365104"/>
            <a:ext cx="5555569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слово, </a:t>
            </a:r>
          </a:p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которого зависит  </a:t>
            </a:r>
          </a:p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</a:p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(главное слово     ).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27660" y="5617629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827660" y="5617629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25558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740" y="260648"/>
            <a:ext cx="8064896" cy="139801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падеж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существительного?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145048"/>
            <a:ext cx="8289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Задать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падежный вопрос </a:t>
            </a:r>
          </a:p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(основной или вспомогательный), вспомнить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слово-помощник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предлог.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17624" y="4875299"/>
            <a:ext cx="44756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Определить падеж.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1790" y="1658665"/>
            <a:ext cx="8289303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Найти слово, от которого зависит  </a:t>
            </a:r>
          </a:p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(главное слово     ).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451916" y="2373762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451916" y="2382885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1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0"/>
            <a:ext cx="3648775" cy="551174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89" r="52870"/>
          <a:stretch/>
        </p:blipFill>
        <p:spPr bwMode="auto">
          <a:xfrm>
            <a:off x="755576" y="692696"/>
            <a:ext cx="2916826" cy="350985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9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0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0" y="-162033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690888"/>
            <a:ext cx="7560840" cy="64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в группе</a:t>
            </a:r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5" r="6107"/>
          <a:stretch/>
        </p:blipFill>
        <p:spPr bwMode="auto">
          <a:xfrm>
            <a:off x="6444208" y="2515370"/>
            <a:ext cx="2366342" cy="197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5230" y="1451483"/>
            <a:ext cx="6975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200" dirty="0"/>
              <a:t>В группе должен быть ответственный.</a:t>
            </a:r>
          </a:p>
          <a:p>
            <a:pPr>
              <a:spcAft>
                <a:spcPts val="2400"/>
              </a:spcAft>
            </a:pPr>
            <a:r>
              <a:rPr lang="ru-RU" sz="3200" dirty="0"/>
              <a:t>Работать должен каждый на общий результат.</a:t>
            </a:r>
          </a:p>
          <a:p>
            <a:pPr>
              <a:spcAft>
                <a:spcPts val="2400"/>
              </a:spcAft>
            </a:pPr>
            <a:r>
              <a:rPr lang="ru-RU" sz="3200" dirty="0"/>
              <a:t>Один говорит, другие слушают.</a:t>
            </a:r>
          </a:p>
          <a:p>
            <a:pPr>
              <a:spcAft>
                <a:spcPts val="2400"/>
              </a:spcAft>
            </a:pPr>
            <a:r>
              <a:rPr lang="ru-RU" sz="3200" dirty="0"/>
              <a:t>Своё несогласие высказывай вежливо.</a:t>
            </a:r>
          </a:p>
          <a:p>
            <a:pPr>
              <a:spcAft>
                <a:spcPts val="2400"/>
              </a:spcAft>
            </a:pPr>
            <a:r>
              <a:rPr lang="ru-RU" sz="3200" dirty="0"/>
              <a:t>Если не понял, переспроси.</a:t>
            </a:r>
            <a:endParaRPr lang="be-BY" sz="3200" dirty="0"/>
          </a:p>
        </p:txBody>
      </p:sp>
    </p:spTree>
    <p:extLst>
      <p:ext uri="{BB962C8B-B14F-4D97-AF65-F5344CB8AC3E}">
        <p14:creationId xmlns:p14="http://schemas.microsoft.com/office/powerpoint/2010/main" val="423147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6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7" y="836712"/>
            <a:ext cx="6768752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8143" r="2183" b="23215"/>
          <a:stretch/>
        </p:blipFill>
        <p:spPr bwMode="auto">
          <a:xfrm>
            <a:off x="5868144" y="4653136"/>
            <a:ext cx="1728192" cy="9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652120" y="2780928"/>
            <a:ext cx="72008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3164032"/>
            <a:ext cx="720080" cy="442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606734"/>
            <a:ext cx="72008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976352"/>
            <a:ext cx="720080" cy="460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780928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188504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627027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987067"/>
            <a:ext cx="518588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052736"/>
            <a:ext cx="3024336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падеж имён существительных.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28756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382"/>
          <a:stretch/>
        </p:blipFill>
        <p:spPr bwMode="auto">
          <a:xfrm>
            <a:off x="395536" y="5222428"/>
            <a:ext cx="1964553" cy="11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4" r="2560"/>
          <a:stretch/>
        </p:blipFill>
        <p:spPr bwMode="auto">
          <a:xfrm>
            <a:off x="735482" y="829940"/>
            <a:ext cx="765741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конверт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3671" r="5218" b="6597"/>
          <a:stretch/>
        </p:blipFill>
        <p:spPr bwMode="auto">
          <a:xfrm rot="16200000">
            <a:off x="1961957" y="-219974"/>
            <a:ext cx="4908432" cy="71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7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Inamota\Downloads\разукр ракет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9" r="2642"/>
          <a:stretch/>
        </p:blipFill>
        <p:spPr bwMode="auto">
          <a:xfrm>
            <a:off x="543105" y="980728"/>
            <a:ext cx="8042166" cy="3954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382"/>
          <a:stretch/>
        </p:blipFill>
        <p:spPr bwMode="auto">
          <a:xfrm>
            <a:off x="395536" y="5222428"/>
            <a:ext cx="1964553" cy="11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2" t="5339" r="3584" b="24357"/>
          <a:stretch/>
        </p:blipFill>
        <p:spPr bwMode="auto">
          <a:xfrm>
            <a:off x="481422" y="5275264"/>
            <a:ext cx="1859319" cy="11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4" b="19911"/>
          <a:stretch/>
        </p:blipFill>
        <p:spPr bwMode="auto">
          <a:xfrm>
            <a:off x="3347864" y="493360"/>
            <a:ext cx="4514322" cy="5439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2" t="5339" r="3584" b="24357"/>
          <a:stretch/>
        </p:blipFill>
        <p:spPr bwMode="auto">
          <a:xfrm>
            <a:off x="3635896" y="899874"/>
            <a:ext cx="599026" cy="3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4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1" y="-37026"/>
            <a:ext cx="916833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151" y="548680"/>
            <a:ext cx="4058778" cy="1296144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 до пояса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Добрался до озера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8312" y="2358592"/>
            <a:ext cx="4388024" cy="128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Заехал к тёте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Подошёл к лесу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08162" y="4735363"/>
            <a:ext cx="4392488" cy="1331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для хомяка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для тенниса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906" y="59915"/>
            <a:ext cx="576064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59915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196752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73328" y="1818532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2919190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73328" y="4298864"/>
            <a:ext cx="519767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27970" y="4298864"/>
            <a:ext cx="576152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87886" y="5408628"/>
            <a:ext cx="589498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43844" y="5401143"/>
            <a:ext cx="50405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endParaRPr lang="ru-RU" dirty="0"/>
          </a:p>
        </p:txBody>
      </p:sp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2" t="5339" r="3584" b="24357"/>
          <a:stretch/>
        </p:blipFill>
        <p:spPr bwMode="auto">
          <a:xfrm>
            <a:off x="481422" y="5275264"/>
            <a:ext cx="1859319" cy="11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4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6" y="836711"/>
            <a:ext cx="7316624" cy="5480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1340768"/>
            <a:ext cx="2456084" cy="6530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76758"/>
            <a:ext cx="5631790" cy="10751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Поиграем?</a:t>
            </a:r>
          </a:p>
        </p:txBody>
      </p:sp>
    </p:spTree>
    <p:extLst>
      <p:ext uri="{BB962C8B-B14F-4D97-AF65-F5344CB8AC3E}">
        <p14:creationId xmlns:p14="http://schemas.microsoft.com/office/powerpoint/2010/main" val="270951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4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9" b="2974"/>
          <a:stretch/>
        </p:blipFill>
        <p:spPr bwMode="auto">
          <a:xfrm>
            <a:off x="709255" y="748304"/>
            <a:ext cx="7709866" cy="547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3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19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95424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79</a:t>
            </a:r>
          </a:p>
        </p:txBody>
      </p:sp>
    </p:spTree>
    <p:extLst>
      <p:ext uri="{BB962C8B-B14F-4D97-AF65-F5344CB8AC3E}">
        <p14:creationId xmlns:p14="http://schemas.microsoft.com/office/powerpoint/2010/main" val="313883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95788"/>
            <a:ext cx="9188324" cy="70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8952" cy="5400599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доволен (не доволен) собой, потому</a:t>
            </a:r>
            <a:r>
              <a:rPr 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что…</a:t>
            </a:r>
            <a:b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сегодня получилось (не </a:t>
            </a:r>
            <a:r>
              <a:rPr lang="ru-RU" sz="3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получилось)…</a:t>
            </a:r>
            <a:b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выполнении заданий мне помогло (мне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мешало)…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 как работал </a:t>
            </a:r>
            <a:r>
              <a:rPr lang="ru-RU" sz="30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уроке…,</a:t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30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что… </a:t>
            </a:r>
            <a:r>
              <a:rPr lang="ru-RU" sz="3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0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0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01208"/>
            <a:ext cx="2736304" cy="1008113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</a:p>
        </p:txBody>
      </p:sp>
      <p:pic>
        <p:nvPicPr>
          <p:cNvPr id="15372" name="Picture 1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5801" r="1581" b="2381"/>
          <a:stretch/>
        </p:blipFill>
        <p:spPr bwMode="auto">
          <a:xfrm>
            <a:off x="1115616" y="159656"/>
            <a:ext cx="6799491" cy="6015688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528017"/>
            <a:ext cx="21483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9311" y="3160479"/>
            <a:ext cx="2646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65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4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6" y="751718"/>
            <a:ext cx="8136904" cy="518316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1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itHub - Programmer-RD-AI/Find-Card: Find-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99392"/>
            <a:ext cx="94264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8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3" y="-243408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4680520" cy="1080119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92888" cy="3312368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«Падежи имени существительного»</a:t>
            </a:r>
          </a:p>
        </p:txBody>
      </p:sp>
    </p:spTree>
    <p:extLst>
      <p:ext uri="{BB962C8B-B14F-4D97-AF65-F5344CB8AC3E}">
        <p14:creationId xmlns:p14="http://schemas.microsoft.com/office/powerpoint/2010/main" val="39634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2" t="4250" r="7172" b="6179"/>
          <a:stretch/>
        </p:blipFill>
        <p:spPr bwMode="auto">
          <a:xfrm>
            <a:off x="-7812" y="-17140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конверт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3671" r="5218" b="6597"/>
          <a:stretch/>
        </p:blipFill>
        <p:spPr bwMode="auto">
          <a:xfrm rot="16200000">
            <a:off x="1961957" y="-219974"/>
            <a:ext cx="4908432" cy="71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934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260</Words>
  <Application>Microsoft Office PowerPoint</Application>
  <PresentationFormat>Паказ на экране (4:3)</PresentationFormat>
  <Paragraphs>64</Paragraphs>
  <Slides>29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Урок русского языка   в 4 классе</vt:lpstr>
      <vt:lpstr>конверт</vt:lpstr>
      <vt:lpstr>Прэзентацыя PowerPoint</vt:lpstr>
      <vt:lpstr>ФЛАГ</vt:lpstr>
      <vt:lpstr>Прэзентацыя PowerPoint</vt:lpstr>
      <vt:lpstr>Прэзентацыя PowerPoint</vt:lpstr>
      <vt:lpstr>Прэзентацыя PowerPoint</vt:lpstr>
      <vt:lpstr>Тема урока:</vt:lpstr>
      <vt:lpstr>конверт</vt:lpstr>
      <vt:lpstr>Прэзентацыя PowerPoint</vt:lpstr>
      <vt:lpstr>Как определить падеж  имени существительного?</vt:lpstr>
      <vt:lpstr>Как определить падеж  имени существительного?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Коса до пояса  Добрался до озера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Домашнее задание</vt:lpstr>
      <vt:lpstr>Я доволен (не доволен) собой, потому, что…  У меня сегодня получилось (не получилось)…  В выполнении заданий мне помогло (мне                                                                мешало)…  Мне понравилось как работал на уроке…,                                                         потому что…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Inamota</dc:creator>
  <cp:lastModifiedBy>Галина</cp:lastModifiedBy>
  <cp:revision>27</cp:revision>
  <dcterms:created xsi:type="dcterms:W3CDTF">2024-10-01T15:47:28Z</dcterms:created>
  <dcterms:modified xsi:type="dcterms:W3CDTF">2025-10-02T21:13:33Z</dcterms:modified>
</cp:coreProperties>
</file>