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4"/>
  </p:handoutMasterIdLst>
  <p:sldIdLst>
    <p:sldId id="263" r:id="rId5"/>
    <p:sldId id="421" r:id="rId6"/>
    <p:sldId id="429" r:id="rId7"/>
    <p:sldId id="422" r:id="rId8"/>
    <p:sldId id="329" r:id="rId9"/>
    <p:sldId id="420" r:id="rId10"/>
    <p:sldId id="430" r:id="rId11"/>
    <p:sldId id="326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03.09.2025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hyperlink" Target="https://flomaster.club/43917-zarjadka-dlja-detej-risunok.html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2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времени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1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8575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7" y="4868180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F97D6B-2EA0-4488-BB58-2167EDC3CB1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77249" y="2220580"/>
            <a:ext cx="2637501" cy="73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393079" y="198371"/>
            <a:ext cx="8184777" cy="323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Сколько минут?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ч, 8 ч, 5 ч                     7 ч, 2 ч, 9 ч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154813" y="124604"/>
            <a:ext cx="9373718" cy="4694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Сколько минут?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3 ч = 180 мин                    7 ч =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8 ч = 480 мин 		         2 ч = 120 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5 ч = 300 мин                     9 ч = 540 мин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362991"/>
            <a:ext cx="2431106" cy="33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794" y="1428325"/>
            <a:ext cx="6915161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1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81785" y="86847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585809" y="-24985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56610" y="0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531747" y="1245792"/>
            <a:ext cx="6128159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минут</a:t>
            </a:r>
            <a:r>
              <a:rPr lang="ru-RU" sz="2400" b="1" dirty="0"/>
              <a:t> в  </a:t>
            </a:r>
            <a:r>
              <a:rPr lang="ru-RU" sz="2400" b="1" dirty="0">
                <a:solidFill>
                  <a:srgbClr val="FF0000"/>
                </a:solidFill>
              </a:rPr>
              <a:t>1 часе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времени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20031</TotalTime>
  <Words>253</Words>
  <Application>Microsoft Office PowerPoint</Application>
  <PresentationFormat>Шырокаэкранны</PresentationFormat>
  <Paragraphs>58</Paragraphs>
  <Slides>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9</vt:i4>
      </vt:variant>
    </vt:vector>
  </HeadingPairs>
  <TitlesOfParts>
    <vt:vector size="16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времени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386</cp:revision>
  <dcterms:created xsi:type="dcterms:W3CDTF">2022-11-26T19:01:26Z</dcterms:created>
  <dcterms:modified xsi:type="dcterms:W3CDTF">2025-09-03T09:12:02Z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