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263" r:id="rId5"/>
    <p:sldId id="421" r:id="rId6"/>
    <p:sldId id="429" r:id="rId7"/>
    <p:sldId id="432" r:id="rId8"/>
    <p:sldId id="329" r:id="rId9"/>
    <p:sldId id="420" r:id="rId10"/>
    <p:sldId id="430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Эффективные методы повторения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времени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в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7" y="4868180"/>
            <a:ext cx="450028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вспомни,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945D3C3-FECA-4312-8A6B-0894C59B4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514164"/>
            <a:ext cx="2511170" cy="34188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97D6B-2EA0-4488-BB58-2167EDC3CB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98136" y="1739860"/>
            <a:ext cx="3750353" cy="96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01885" y="207998"/>
            <a:ext cx="9425852" cy="3830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Вычисли. Результат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часах и минутах.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Вариант 1                           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55 мин – 30 мин + 49 мин           54 мин + 30 мин – 9 мин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мин – 47 мин + 28 мин         100 мин – 56 мин + 39 мин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71416"/>
            <a:ext cx="2274606" cy="320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73640" y="282638"/>
            <a:ext cx="9867706" cy="4477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Вычисли. Результат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часах и минутах.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</a:t>
            </a: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55 мин – 30 мин + 49 мин =  74 мин = 1 ч 14 мин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100 мин – 47 мин + 28 мин = 81 мин = 1 ч 21 мин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 мин + 30 мин – 9 мин = 75 мин = 1 ч 15 мин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мин – 56 мин + 39 мин =  83 мин = 1 ч 23 мин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8" y="3990367"/>
            <a:ext cx="1977400" cy="278741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684C2EE-9155-4F2E-9905-8B13CAE05F32}"/>
              </a:ext>
            </a:extLst>
          </p:cNvPr>
          <p:cNvSpPr/>
          <p:nvPr/>
        </p:nvSpPr>
        <p:spPr>
          <a:xfrm>
            <a:off x="3613357" y="4978816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8619868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0E6054EA-7C34-476A-ACAF-40C06E2B880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48579" y="1401277"/>
            <a:ext cx="691591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327066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90047" y="4877145"/>
            <a:ext cx="70462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29434" y="52439"/>
            <a:ext cx="8767483" cy="4155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часе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15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531747" y="1245792"/>
            <a:ext cx="6128159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минут</a:t>
            </a:r>
            <a:r>
              <a:rPr lang="ru-RU" sz="2400" b="1" dirty="0"/>
              <a:t> в  </a:t>
            </a:r>
            <a:r>
              <a:rPr lang="ru-RU" sz="2400" b="1" dirty="0">
                <a:solidFill>
                  <a:srgbClr val="FF0000"/>
                </a:solidFill>
              </a:rPr>
              <a:t>1 часе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времени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22885</TotalTime>
  <Words>313</Words>
  <Application>Microsoft Office PowerPoint</Application>
  <PresentationFormat>Шырокаэкранны</PresentationFormat>
  <Paragraphs>60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Эффективные методы повторения системы мер времени   в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387</cp:revision>
  <dcterms:created xsi:type="dcterms:W3CDTF">2022-11-26T19:01:26Z</dcterms:created>
  <dcterms:modified xsi:type="dcterms:W3CDTF">2025-09-10T08:02:39Z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